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43434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3" name="Shape 13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4" name="Shape 14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rgbClr val="DB0000">
                <a:alpha val="6577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rgbClr val="9E0000">
                <a:alpha val="7577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rgbClr val="D5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B70202">
                <a:alpha val="9885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Shape 78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9" name="Shape 79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806175" y="1782125"/>
            <a:ext cx="51432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2316450" y="2478325"/>
            <a:ext cx="3549300" cy="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4" name="Shape 24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Shape 29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hape 32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3" name="Shape 3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Shape 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41" name="Shape 41"/>
          <p:cNvGrpSpPr/>
          <p:nvPr/>
        </p:nvGrpSpPr>
        <p:grpSpPr>
          <a:xfrm flipH="1" rot="10800000">
            <a:off x="6098365" y="3903679"/>
            <a:ext cx="3045625" cy="1015302"/>
            <a:chOff x="6098378" y="4"/>
            <a:chExt cx="3045625" cy="1015302"/>
          </a:xfrm>
        </p:grpSpPr>
        <p:sp>
          <p:nvSpPr>
            <p:cNvPr id="42" name="Shape 4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rgbClr val="DB0000">
                <a:alpha val="6577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rgbClr val="9E0000">
                <a:alpha val="7577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rgbClr val="D5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Shape 5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60" name="Shape 6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Shape 6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9" name="Shape 6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Shape 70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Relationship Id="rId4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subTitle"/>
          </p:nvPr>
        </p:nvSpPr>
        <p:spPr>
          <a:xfrm>
            <a:off x="1889700" y="225275"/>
            <a:ext cx="5366400" cy="207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</a:rPr>
              <a:t>Geocity Documentation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</a:rPr>
              <a:t>&amp;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</a:rPr>
              <a:t>Self-Reflection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351825" y="2976800"/>
            <a:ext cx="26892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By Brendon</a:t>
            </a:r>
          </a:p>
        </p:txBody>
      </p:sp>
      <p:sp>
        <p:nvSpPr>
          <p:cNvPr id="95" name="Shape 95"/>
          <p:cNvSpPr/>
          <p:nvPr/>
        </p:nvSpPr>
        <p:spPr>
          <a:xfrm rot="8167683">
            <a:off x="1271305" y="-306870"/>
            <a:ext cx="2004187" cy="5276739"/>
          </a:xfrm>
          <a:prstGeom prst="triangle">
            <a:avLst>
              <a:gd fmla="val 51954" name="adj"/>
            </a:avLst>
          </a:prstGeom>
          <a:solidFill>
            <a:srgbClr val="FF0000">
              <a:alpha val="45380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 rot="-7877884">
            <a:off x="5437293" y="-1212353"/>
            <a:ext cx="2004162" cy="7209708"/>
          </a:xfrm>
          <a:prstGeom prst="triangle">
            <a:avLst>
              <a:gd fmla="val 51954" name="adj"/>
            </a:avLst>
          </a:prstGeom>
          <a:solidFill>
            <a:srgbClr val="4A86E8">
              <a:alpha val="55380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 rot="5635313">
            <a:off x="-6808" y="106057"/>
            <a:ext cx="2004494" cy="6041780"/>
          </a:xfrm>
          <a:prstGeom prst="triangle">
            <a:avLst>
              <a:gd fmla="val 51954" name="adj"/>
            </a:avLst>
          </a:prstGeom>
          <a:solidFill>
            <a:srgbClr val="00FF00">
              <a:alpha val="70770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97898"/>
            <a:ext cx="9144002" cy="9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 rot="5400000">
            <a:off x="2868950" y="2085000"/>
            <a:ext cx="2660400" cy="4218600"/>
          </a:xfrm>
          <a:prstGeom prst="pie">
            <a:avLst>
              <a:gd fmla="val 5539651" name="adj1"/>
              <a:gd fmla="val 16200000" name="adj2"/>
            </a:avLst>
          </a:prstGeom>
          <a:solidFill>
            <a:srgbClr val="FFFF00">
              <a:alpha val="538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3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Backward-Looking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what ways do you think you need to improve?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think next time I should improve on the buildings and roads. I think I should add more roads and buildings.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resources did you use while working on this piece? Which ones were especially helpful? Which ones would you use again?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worked with cubes, pyramids and cones. I don’t think any of the shapes were super good. I think that they were a little good. Next time, I will use the same shapes.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Inward-Looking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were your standards for this piece of work?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standards in this project were 2 parallel roads,1 perpendicular road,1 intersecting road,8 3-D shape buildings and 5 other things.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Did you meet your standards?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did not meet my standards because we were a little distracted.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Outward-Looking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25515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what ways was your work or process similar?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It was similar to our fraction bulid because we had to make some things to make them.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grade would you give it? Why?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would give my project a B because I finished most of the requirements.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Forward-Looking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What's the one thing that you have seen in your classmates' work or process that you would like to try in your next piece?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time, I think that I would put a tower or a skate park or maybe a ice cream shop. Next time I think I should do all the requirements.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things you might want more help with?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Next time, I would like more help on the planning so I would do more or less buildings.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Developer,s Brendon and Kaydence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Requirements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2  Parallel roads/line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1  Perpendicular road/line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1  Intersecting road/line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8  3-D shaped buildings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5  other things included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Town must be colorful -Visually appealing</a:t>
            </a:r>
          </a:p>
          <a:p>
            <a:pPr indent="-228600" lvl="0" marL="457200">
              <a:spcBef>
                <a:spcPts val="0"/>
              </a:spcBef>
              <a:buChar char="❏"/>
            </a:pPr>
            <a:r>
              <a:rPr lang="en"/>
              <a:t>Town must be named Geometry theme name.</a:t>
            </a:r>
          </a:p>
        </p:txBody>
      </p:sp>
      <p:cxnSp>
        <p:nvCxnSpPr>
          <p:cNvPr id="106" name="Shape 106"/>
          <p:cNvCxnSpPr/>
          <p:nvPr/>
        </p:nvCxnSpPr>
        <p:spPr>
          <a:xfrm flipH="1" rot="10800000">
            <a:off x="460400" y="1631150"/>
            <a:ext cx="13680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7" name="Shape 107"/>
          <p:cNvSpPr txBox="1"/>
          <p:nvPr/>
        </p:nvSpPr>
        <p:spPr>
          <a:xfrm>
            <a:off x="6501950" y="1149925"/>
            <a:ext cx="7236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Key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880175" y="1710125"/>
            <a:ext cx="75771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</a:t>
            </a:r>
            <a:r>
              <a:rPr lang="en" sz="1800"/>
              <a:t>=Yes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      = No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      = A little</a:t>
            </a:r>
          </a:p>
        </p:txBody>
      </p:sp>
      <p:grpSp>
        <p:nvGrpSpPr>
          <p:cNvPr id="109" name="Shape 109"/>
          <p:cNvGrpSpPr/>
          <p:nvPr/>
        </p:nvGrpSpPr>
        <p:grpSpPr>
          <a:xfrm>
            <a:off x="5975789" y="1762768"/>
            <a:ext cx="328846" cy="262989"/>
            <a:chOff x="-2078450" y="499750"/>
            <a:chExt cx="1262850" cy="1026100"/>
          </a:xfrm>
        </p:grpSpPr>
        <p:cxnSp>
          <p:nvCxnSpPr>
            <p:cNvPr id="110" name="Shape 110"/>
            <p:cNvCxnSpPr/>
            <p:nvPr/>
          </p:nvCxnSpPr>
          <p:spPr>
            <a:xfrm>
              <a:off x="-2078450" y="947150"/>
              <a:ext cx="565500" cy="5787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11" name="Shape 111"/>
            <p:cNvCxnSpPr/>
            <p:nvPr/>
          </p:nvCxnSpPr>
          <p:spPr>
            <a:xfrm flipH="1" rot="10800000">
              <a:off x="-1512800" y="499750"/>
              <a:ext cx="697200" cy="9999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12" name="Shape 112"/>
          <p:cNvGrpSpPr/>
          <p:nvPr/>
        </p:nvGrpSpPr>
        <p:grpSpPr>
          <a:xfrm>
            <a:off x="6012531" y="2078373"/>
            <a:ext cx="255367" cy="262965"/>
            <a:chOff x="-1939149" y="2234043"/>
            <a:chExt cx="1103100" cy="991200"/>
          </a:xfrm>
        </p:grpSpPr>
        <p:cxnSp>
          <p:nvCxnSpPr>
            <p:cNvPr id="113" name="Shape 113"/>
            <p:cNvCxnSpPr/>
            <p:nvPr/>
          </p:nvCxnSpPr>
          <p:spPr>
            <a:xfrm flipH="1">
              <a:off x="-1775850" y="2262625"/>
              <a:ext cx="776100" cy="9339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14" name="Shape 114"/>
            <p:cNvCxnSpPr/>
            <p:nvPr/>
          </p:nvCxnSpPr>
          <p:spPr>
            <a:xfrm flipH="1" rot="-4500777">
              <a:off x="-1775649" y="2262565"/>
              <a:ext cx="776099" cy="934156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cxnSp>
        <p:nvCxnSpPr>
          <p:cNvPr id="115" name="Shape 115"/>
          <p:cNvCxnSpPr/>
          <p:nvPr/>
        </p:nvCxnSpPr>
        <p:spPr>
          <a:xfrm>
            <a:off x="6021700" y="2515400"/>
            <a:ext cx="237000" cy="20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22801" l="52805" r="6600" t="18128"/>
          <a:stretch/>
        </p:blipFill>
        <p:spPr>
          <a:xfrm>
            <a:off x="368349" y="2770312"/>
            <a:ext cx="328825" cy="3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22612" l="7772" r="53250" t="18331"/>
          <a:stretch/>
        </p:blipFill>
        <p:spPr>
          <a:xfrm>
            <a:off x="368312" y="1714712"/>
            <a:ext cx="328825" cy="328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Shape 118"/>
          <p:cNvCxnSpPr/>
          <p:nvPr/>
        </p:nvCxnSpPr>
        <p:spPr>
          <a:xfrm>
            <a:off x="414237" y="3528325"/>
            <a:ext cx="237000" cy="20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22612" l="7772" r="53250" t="18331"/>
          <a:stretch/>
        </p:blipFill>
        <p:spPr>
          <a:xfrm>
            <a:off x="368350" y="2042912"/>
            <a:ext cx="328825" cy="3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22612" l="7772" r="53250" t="18331"/>
          <a:stretch/>
        </p:blipFill>
        <p:spPr>
          <a:xfrm>
            <a:off x="368325" y="2406612"/>
            <a:ext cx="328825" cy="3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22612" l="7772" r="53250" t="18331"/>
          <a:stretch/>
        </p:blipFill>
        <p:spPr>
          <a:xfrm>
            <a:off x="368325" y="3058175"/>
            <a:ext cx="328825" cy="3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22612" l="7772" r="53250" t="18331"/>
          <a:stretch/>
        </p:blipFill>
        <p:spPr>
          <a:xfrm>
            <a:off x="368325" y="3743975"/>
            <a:ext cx="328825" cy="3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625" y="0"/>
            <a:ext cx="56053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7955950" y="1587900"/>
            <a:ext cx="1000800" cy="607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Parallel sidewalks</a:t>
            </a:r>
          </a:p>
        </p:txBody>
      </p:sp>
      <p:sp>
        <p:nvSpPr>
          <p:cNvPr id="129" name="Shape 129"/>
          <p:cNvSpPr/>
          <p:nvPr/>
        </p:nvSpPr>
        <p:spPr>
          <a:xfrm>
            <a:off x="8152300" y="2195700"/>
            <a:ext cx="183600" cy="26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7360525" y="3281225"/>
            <a:ext cx="13302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Perpendicular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Roads</a:t>
            </a:r>
          </a:p>
        </p:txBody>
      </p:sp>
      <p:sp>
        <p:nvSpPr>
          <p:cNvPr id="131" name="Shape 131"/>
          <p:cNvSpPr/>
          <p:nvPr/>
        </p:nvSpPr>
        <p:spPr>
          <a:xfrm rot="-9825385">
            <a:off x="7450746" y="2709930"/>
            <a:ext cx="372156" cy="69894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 rot="1732">
            <a:off x="4193399" y="1731450"/>
            <a:ext cx="1190700" cy="4983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Intersecting road</a:t>
            </a:r>
          </a:p>
        </p:txBody>
      </p:sp>
      <p:sp>
        <p:nvSpPr>
          <p:cNvPr id="133" name="Shape 133"/>
          <p:cNvSpPr/>
          <p:nvPr/>
        </p:nvSpPr>
        <p:spPr>
          <a:xfrm flipH="1" rot="1800021">
            <a:off x="5124321" y="2000165"/>
            <a:ext cx="183598" cy="60791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5536250" y="756775"/>
            <a:ext cx="1330200" cy="332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 other things</a:t>
            </a:r>
          </a:p>
        </p:txBody>
      </p:sp>
      <p:sp>
        <p:nvSpPr>
          <p:cNvPr id="135" name="Shape 135"/>
          <p:cNvSpPr/>
          <p:nvPr/>
        </p:nvSpPr>
        <p:spPr>
          <a:xfrm>
            <a:off x="4839825" y="814000"/>
            <a:ext cx="696600" cy="261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</a:t>
            </a:r>
          </a:p>
        </p:txBody>
      </p:sp>
      <p:sp>
        <p:nvSpPr>
          <p:cNvPr id="136" name="Shape 136"/>
          <p:cNvSpPr/>
          <p:nvPr/>
        </p:nvSpPr>
        <p:spPr>
          <a:xfrm rot="-4500120">
            <a:off x="4187847" y="2355917"/>
            <a:ext cx="2943366" cy="26204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 rot="1176599">
            <a:off x="5442710" y="3275914"/>
            <a:ext cx="1054778" cy="33277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38" name="Shape 138"/>
          <p:cNvGrpSpPr/>
          <p:nvPr/>
        </p:nvGrpSpPr>
        <p:grpSpPr>
          <a:xfrm>
            <a:off x="2010300" y="146425"/>
            <a:ext cx="1253100" cy="1553400"/>
            <a:chOff x="1201025" y="2101775"/>
            <a:chExt cx="1253100" cy="1553400"/>
          </a:xfrm>
        </p:grpSpPr>
        <p:cxnSp>
          <p:nvCxnSpPr>
            <p:cNvPr id="139" name="Shape 139"/>
            <p:cNvCxnSpPr/>
            <p:nvPr/>
          </p:nvCxnSpPr>
          <p:spPr>
            <a:xfrm>
              <a:off x="1201025" y="2101775"/>
              <a:ext cx="1253100" cy="125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0" name="Shape 140"/>
            <p:cNvCxnSpPr/>
            <p:nvPr/>
          </p:nvCxnSpPr>
          <p:spPr>
            <a:xfrm>
              <a:off x="1684025" y="2101775"/>
              <a:ext cx="456900" cy="15534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41" name="Shape 141"/>
          <p:cNvSpPr txBox="1"/>
          <p:nvPr/>
        </p:nvSpPr>
        <p:spPr>
          <a:xfrm>
            <a:off x="468350" y="486925"/>
            <a:ext cx="16986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Intersecting is two line segments that cross each other.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65525" y="2048350"/>
            <a:ext cx="1698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Parallel is two line segments that are side by side but never touch.</a:t>
            </a:r>
          </a:p>
        </p:txBody>
      </p:sp>
      <p:grpSp>
        <p:nvGrpSpPr>
          <p:cNvPr id="143" name="Shape 143"/>
          <p:cNvGrpSpPr/>
          <p:nvPr/>
        </p:nvGrpSpPr>
        <p:grpSpPr>
          <a:xfrm>
            <a:off x="2493425" y="1866800"/>
            <a:ext cx="327600" cy="1318500"/>
            <a:chOff x="2493425" y="1866800"/>
            <a:chExt cx="327600" cy="1318500"/>
          </a:xfrm>
        </p:grpSpPr>
        <p:cxnSp>
          <p:nvCxnSpPr>
            <p:cNvPr id="144" name="Shape 144"/>
            <p:cNvCxnSpPr/>
            <p:nvPr/>
          </p:nvCxnSpPr>
          <p:spPr>
            <a:xfrm>
              <a:off x="2493425" y="1866800"/>
              <a:ext cx="39300" cy="13185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2781725" y="1866800"/>
              <a:ext cx="39300" cy="13185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46" name="Shape 146"/>
          <p:cNvSpPr txBox="1"/>
          <p:nvPr/>
        </p:nvSpPr>
        <p:spPr>
          <a:xfrm>
            <a:off x="313300" y="3590000"/>
            <a:ext cx="16986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Perpendicular is two line segments that form a 90º angle and they do not have to touch.</a:t>
            </a:r>
          </a:p>
        </p:txBody>
      </p:sp>
      <p:sp>
        <p:nvSpPr>
          <p:cNvPr id="147" name="Shape 147"/>
          <p:cNvSpPr/>
          <p:nvPr/>
        </p:nvSpPr>
        <p:spPr>
          <a:xfrm>
            <a:off x="2148712" y="3479150"/>
            <a:ext cx="1253100" cy="1253100"/>
          </a:xfrm>
          <a:prstGeom prst="mathPlus">
            <a:avLst>
              <a:gd fmla="val 0" name="adj1"/>
            </a:avLst>
          </a:pr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275" y="302550"/>
            <a:ext cx="7420724" cy="45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5156550" y="3668325"/>
            <a:ext cx="966000" cy="5223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Big green cone</a:t>
            </a:r>
          </a:p>
        </p:txBody>
      </p:sp>
      <p:sp>
        <p:nvSpPr>
          <p:cNvPr id="154" name="Shape 154"/>
          <p:cNvSpPr/>
          <p:nvPr/>
        </p:nvSpPr>
        <p:spPr>
          <a:xfrm>
            <a:off x="5195700" y="3068025"/>
            <a:ext cx="626700" cy="600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15909"/>
          <a:stretch/>
        </p:blipFill>
        <p:spPr>
          <a:xfrm>
            <a:off x="1628325" y="398112"/>
            <a:ext cx="6893076" cy="4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5841125" y="761075"/>
            <a:ext cx="1968900" cy="732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rectangular prism with a triangular prism    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3892375" y="4031400"/>
            <a:ext cx="909900" cy="417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Turbines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50" y="315727"/>
            <a:ext cx="7958603" cy="457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1723200" y="810800"/>
            <a:ext cx="1532700" cy="925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Cone family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A cube With a cone for the roof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 rot="5400000">
            <a:off x="2509950" y="1278800"/>
            <a:ext cx="465900" cy="13809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4270350" y="991675"/>
            <a:ext cx="1380900" cy="1010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Quad family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 cube that has a pyramid</a:t>
            </a:r>
          </a:p>
        </p:txBody>
      </p:sp>
      <p:sp>
        <p:nvSpPr>
          <p:cNvPr id="170" name="Shape 170"/>
          <p:cNvSpPr/>
          <p:nvPr/>
        </p:nvSpPr>
        <p:spPr>
          <a:xfrm rot="5400000">
            <a:off x="4845075" y="1810975"/>
            <a:ext cx="289200" cy="4932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50" y="315726"/>
            <a:ext cx="8050704" cy="45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6259975" y="2316975"/>
            <a:ext cx="1380900" cy="761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Rectangular prism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213825" y="475325"/>
            <a:ext cx="1380900" cy="761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Rectangular prism and a pyramid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625" y="0"/>
            <a:ext cx="56053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4880425" y="868200"/>
            <a:ext cx="1683900" cy="513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Penta Power plant</a:t>
            </a:r>
          </a:p>
        </p:txBody>
      </p:sp>
      <p:sp>
        <p:nvSpPr>
          <p:cNvPr id="184" name="Shape 184"/>
          <p:cNvSpPr/>
          <p:nvPr/>
        </p:nvSpPr>
        <p:spPr>
          <a:xfrm rot="-5400000">
            <a:off x="4838905" y="340050"/>
            <a:ext cx="359100" cy="697200"/>
          </a:xfrm>
          <a:prstGeom prst="bentUpArrow">
            <a:avLst>
              <a:gd fmla="val 25000" name="adj1"/>
              <a:gd fmla="val 29851" name="adj2"/>
              <a:gd fmla="val 25000" name="adj3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5160575" y="1931300"/>
            <a:ext cx="956400" cy="35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Tetra Mall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276275" y="3511850"/>
            <a:ext cx="892200" cy="35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Tri Parks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8039100" y="3357950"/>
            <a:ext cx="1104900" cy="513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Twin edge elementery 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513025" y="381475"/>
            <a:ext cx="24072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Map of Geoparadise 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Shapes I used in my town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75" y="1112025"/>
            <a:ext cx="1552274" cy="155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2552025" y="1401300"/>
            <a:ext cx="1263000" cy="1263000"/>
          </a:xfrm>
          <a:prstGeom prst="cube">
            <a:avLst>
              <a:gd fmla="val 25000" name="adj"/>
            </a:avLst>
          </a:prstGeom>
          <a:solidFill>
            <a:srgbClr val="E88B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1118150" y="2758525"/>
            <a:ext cx="6447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Cone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2670400" y="2758525"/>
            <a:ext cx="7104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Cube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1800" y="1442925"/>
            <a:ext cx="1447000" cy="11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4485775" y="2758525"/>
            <a:ext cx="8418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pyramid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