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810900" y="772300"/>
            <a:ext cx="7537500" cy="40623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flickr.com/photos/tracy_olson/61056391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Relationship Id="rId4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Relationship Id="rId4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>
            <a:hlinkClick r:id="rId3"/>
          </p:cNvPr>
          <p:cNvPicPr preferRelativeResize="0"/>
          <p:nvPr/>
        </p:nvPicPr>
        <p:blipFill rotWithShape="1">
          <a:blip r:embed="rId4">
            <a:alphaModFix amt="80000"/>
          </a:blip>
          <a:srcRect b="12495" l="0" r="0" t="12502"/>
          <a:stretch/>
        </p:blipFill>
        <p:spPr>
          <a:xfrm>
            <a:off x="345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5">
            <a:alphaModFix/>
          </a:blip>
          <a:srcRect b="0" l="32868" r="36188" t="46734"/>
          <a:stretch/>
        </p:blipFill>
        <p:spPr>
          <a:xfrm>
            <a:off x="1342825" y="2289975"/>
            <a:ext cx="2122124" cy="27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5419225" y="443625"/>
            <a:ext cx="3321000" cy="2014200"/>
          </a:xfrm>
          <a:prstGeom prst="wedgeRectCallout">
            <a:avLst>
              <a:gd fmla="val -134478" name="adj1"/>
              <a:gd fmla="val 83335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Graham’s Million Dollar Math Portfolio</a:t>
            </a:r>
            <a:r>
              <a:rPr b="1" lang="en" sz="240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3024"/>
            <a:ext cx="3874843" cy="29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989550" y="1935625"/>
            <a:ext cx="29469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6526525" y="335796"/>
            <a:ext cx="16170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want this house because I like the paint a lot and it looks like some of the items that I like in my life.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b="39266" l="33378" r="27993" t="40239"/>
          <a:stretch/>
        </p:blipFill>
        <p:spPr>
          <a:xfrm>
            <a:off x="0" y="0"/>
            <a:ext cx="5429249" cy="2160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hape 69"/>
          <p:cNvCxnSpPr/>
          <p:nvPr/>
        </p:nvCxnSpPr>
        <p:spPr>
          <a:xfrm flipH="1">
            <a:off x="4065575" y="554900"/>
            <a:ext cx="10800" cy="26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41286" l="25165" r="22644" t="27182"/>
          <a:stretch/>
        </p:blipFill>
        <p:spPr>
          <a:xfrm>
            <a:off x="0" y="0"/>
            <a:ext cx="6220924" cy="22721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206599" y="2120474"/>
            <a:ext cx="4675968" cy="3066551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T Fastback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800" y="2651875"/>
            <a:ext cx="2588050" cy="19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idx="1" type="body"/>
          </p:nvPr>
        </p:nvSpPr>
        <p:spPr>
          <a:xfrm>
            <a:off x="6948700" y="195650"/>
            <a:ext cx="1968300" cy="275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 want this 2017 Ford Mustang because it is just like a sports car. It is awesome.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393425" y="896375"/>
            <a:ext cx="11526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I want to donate to this organization because I go there and I like it there. It is fun to play and get candy there. That is why I want to donate 500,000 dollars to this organization. Price that I am paying $500,000 dollars and no cents.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36773" l="28976" r="5642" t="28341"/>
          <a:stretch/>
        </p:blipFill>
        <p:spPr>
          <a:xfrm>
            <a:off x="311700" y="2707675"/>
            <a:ext cx="4483826" cy="17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320" y="2499670"/>
            <a:ext cx="2125024" cy="143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145925" y="1152475"/>
            <a:ext cx="8686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want to buy this because it is cool, awesome and I like it.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524" y="1674850"/>
            <a:ext cx="1822148" cy="1024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lo 5: Guardians Master Chief Xbox One Rapid Fire Modded Controller 40 Mods for COD BO3, Advanced Warfare, Ghosts Quickscope, Jitter + MORE by Xbox One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75" y="1787450"/>
            <a:ext cx="3813299" cy="27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0" y="-22000"/>
            <a:ext cx="8520600" cy="34164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Terraria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 want Terraria because I like the game and I like the graphics. They are cool.</a:t>
            </a:r>
          </a:p>
        </p:txBody>
      </p:sp>
      <p:pic>
        <p:nvPicPr>
          <p:cNvPr descr="Image result for basic terraria photo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350" y="2370575"/>
            <a:ext cx="2769599" cy="20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40515" l="25114" r="23548" t="29556"/>
          <a:stretch/>
        </p:blipFill>
        <p:spPr>
          <a:xfrm>
            <a:off x="1726500" y="371650"/>
            <a:ext cx="2769600" cy="12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I want this dash button because it cool.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335" y="2358998"/>
            <a:ext cx="3231727" cy="181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64800"/>
            <a:ext cx="2504074" cy="25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