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Audiowide"/>
      <p:regular r:id="rId14"/>
    </p:embeddedFont>
    <p:embeddedFont>
      <p:font typeface="Belgrano"/>
      <p:regular r:id="rId15"/>
    </p:embeddedFont>
    <p:embeddedFont>
      <p:font typeface="Faster One"/>
      <p:regular r:id="rId16"/>
    </p:embeddedFont>
    <p:embeddedFont>
      <p:font typeface="Source Code Pro"/>
      <p:regular r:id="rId17"/>
      <p:bold r:id="rId18"/>
    </p:embeddedFont>
    <p:embeddedFont>
      <p:font typeface="Merienda One"/>
      <p:regular r:id="rId19"/>
    </p:embeddedFont>
    <p:embeddedFont>
      <p:font typeface="Codystar"/>
      <p:regular r:id="rId20"/>
    </p:embeddedFont>
    <p:embeddedFont>
      <p:font typeface="Oleo Script Swash Caps"/>
      <p:regular r:id="rId21"/>
      <p:bold r:id="rId22"/>
    </p:embeddedFont>
    <p:embeddedFont>
      <p:font typeface="Oswald"/>
      <p:regular r:id="rId23"/>
      <p:bold r:id="rId24"/>
    </p:embeddedFont>
    <p:embeddedFont>
      <p:font typeface="Aclonica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dystar-regular.fntdata"/><Relationship Id="rId22" Type="http://schemas.openxmlformats.org/officeDocument/2006/relationships/font" Target="fonts/OleoScriptSwashCaps-bold.fntdata"/><Relationship Id="rId21" Type="http://schemas.openxmlformats.org/officeDocument/2006/relationships/font" Target="fonts/OleoScriptSwashCaps-regular.fntdata"/><Relationship Id="rId24" Type="http://schemas.openxmlformats.org/officeDocument/2006/relationships/font" Target="fonts/Oswald-bold.fntdata"/><Relationship Id="rId23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Aclonica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Belgrano-regular.fntdata"/><Relationship Id="rId14" Type="http://schemas.openxmlformats.org/officeDocument/2006/relationships/font" Target="fonts/Audiowide-regular.fntdata"/><Relationship Id="rId17" Type="http://schemas.openxmlformats.org/officeDocument/2006/relationships/font" Target="fonts/SourceCodePro-regular.fntdata"/><Relationship Id="rId16" Type="http://schemas.openxmlformats.org/officeDocument/2006/relationships/font" Target="fonts/FasterOne-regular.fntdata"/><Relationship Id="rId19" Type="http://schemas.openxmlformats.org/officeDocument/2006/relationships/font" Target="fonts/MeriendaOne-regular.fntdata"/><Relationship Id="rId18" Type="http://schemas.openxmlformats.org/officeDocument/2006/relationships/font" Target="fonts/SourceCodePr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Shape 4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rgbClr val="0000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accent4"/>
          </a:solidFill>
          <a:ln cap="flat" cmpd="sng" w="76200">
            <a:solidFill>
              <a:srgbClr val="FFFF00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  <a:ln>
            <a:noFill/>
          </a:ln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Merienda One"/>
              <a:buNone/>
              <a:defRPr sz="3600">
                <a:solidFill>
                  <a:schemeClr val="accent6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Oswald"/>
              <a:buNone/>
              <a:defRPr sz="36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Oswald"/>
              <a:buNone/>
              <a:defRPr sz="36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Oswald"/>
              <a:buNone/>
              <a:defRPr sz="36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Oswald"/>
              <a:buNone/>
              <a:defRPr sz="36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Oswald"/>
              <a:buNone/>
              <a:defRPr sz="36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Oswald"/>
              <a:buNone/>
              <a:defRPr sz="36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Oswald"/>
              <a:buNone/>
              <a:defRPr sz="36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Oswald"/>
              <a:buNone/>
              <a:defRPr sz="36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3" name="Shape 13"/>
          <p:cNvSpPr/>
          <p:nvPr/>
        </p:nvSpPr>
        <p:spPr>
          <a:xfrm rot="-2327333">
            <a:off x="8261097" y="3126055"/>
            <a:ext cx="582326" cy="1164419"/>
          </a:xfrm>
          <a:prstGeom prst="mo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/>
          <p:nvPr/>
        </p:nvSpPr>
        <p:spPr>
          <a:xfrm flipH="1" rot="-8472667">
            <a:off x="8261097" y="3925130"/>
            <a:ext cx="582326" cy="1164419"/>
          </a:xfrm>
          <a:prstGeom prst="mo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6" name="Shape 16"/>
          <p:cNvSpPr/>
          <p:nvPr/>
        </p:nvSpPr>
        <p:spPr>
          <a:xfrm>
            <a:off x="4136725" y="2923550"/>
            <a:ext cx="436500" cy="770400"/>
          </a:xfrm>
          <a:prstGeom prst="mo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/>
          <p:nvPr/>
        </p:nvSpPr>
        <p:spPr>
          <a:xfrm rot="10800000">
            <a:off x="4570775" y="2923550"/>
            <a:ext cx="436500" cy="770400"/>
          </a:xfrm>
          <a:prstGeom prst="mo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4280850" y="3017600"/>
            <a:ext cx="582300" cy="582300"/>
          </a:xfrm>
          <a:prstGeom prst="plaque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 flipH="1" rot="2327333">
            <a:off x="300597" y="3126055"/>
            <a:ext cx="582326" cy="1164419"/>
          </a:xfrm>
          <a:prstGeom prst="mo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 rot="8472667">
            <a:off x="300597" y="3925130"/>
            <a:ext cx="582326" cy="1164419"/>
          </a:xfrm>
          <a:prstGeom prst="mo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 rot="5400000">
            <a:off x="1152425" y="4277725"/>
            <a:ext cx="582300" cy="1164600"/>
          </a:xfrm>
          <a:prstGeom prst="mo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/>
          <p:nvPr/>
        </p:nvSpPr>
        <p:spPr>
          <a:xfrm rot="5400000">
            <a:off x="2317025" y="4277725"/>
            <a:ext cx="582300" cy="1164600"/>
          </a:xfrm>
          <a:prstGeom prst="mo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/>
        </p:nvSpPr>
        <p:spPr>
          <a:xfrm rot="5400000">
            <a:off x="4280850" y="4277725"/>
            <a:ext cx="582300" cy="1164600"/>
          </a:xfrm>
          <a:prstGeom prst="mo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 rot="5400000">
            <a:off x="6244675" y="4277725"/>
            <a:ext cx="582300" cy="1164600"/>
          </a:xfrm>
          <a:prstGeom prst="mo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/>
        </p:nvSpPr>
        <p:spPr>
          <a:xfrm rot="5400000">
            <a:off x="7409275" y="4277725"/>
            <a:ext cx="582300" cy="1164600"/>
          </a:xfrm>
          <a:prstGeom prst="mo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 flipH="1" rot="5400000">
            <a:off x="1152425" y="2833050"/>
            <a:ext cx="582300" cy="1164600"/>
          </a:xfrm>
          <a:prstGeom prst="mo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 flipH="1" rot="5400000">
            <a:off x="2317025" y="2833050"/>
            <a:ext cx="582300" cy="1164600"/>
          </a:xfrm>
          <a:prstGeom prst="mo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 flipH="1" rot="5400000">
            <a:off x="6244675" y="2829925"/>
            <a:ext cx="582300" cy="1164600"/>
          </a:xfrm>
          <a:prstGeom prst="mo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/>
        </p:nvSpPr>
        <p:spPr>
          <a:xfrm flipH="1" rot="5400000">
            <a:off x="7409275" y="2829925"/>
            <a:ext cx="582300" cy="1164600"/>
          </a:xfrm>
          <a:prstGeom prst="mo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hape 8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82" name="Shape 82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rgbClr val="00FF00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87" name="Shape 87"/>
          <p:cNvGrpSpPr/>
          <p:nvPr/>
        </p:nvGrpSpPr>
        <p:grpSpPr>
          <a:xfrm>
            <a:off x="-12900" y="229525"/>
            <a:ext cx="9169800" cy="12900"/>
            <a:chOff x="-12900" y="229525"/>
            <a:chExt cx="9169800" cy="12900"/>
          </a:xfrm>
        </p:grpSpPr>
        <p:cxnSp>
          <p:nvCxnSpPr>
            <p:cNvPr id="88" name="Shape 88"/>
            <p:cNvCxnSpPr/>
            <p:nvPr/>
          </p:nvCxnSpPr>
          <p:spPr>
            <a:xfrm flipH="1" rot="10800000">
              <a:off x="-12900" y="229525"/>
              <a:ext cx="9169800" cy="12900"/>
            </a:xfrm>
            <a:prstGeom prst="straightConnector1">
              <a:avLst/>
            </a:prstGeom>
            <a:noFill/>
            <a:ln cap="flat" cmpd="sng" w="228600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89" name="Shape 89"/>
            <p:cNvCxnSpPr/>
            <p:nvPr/>
          </p:nvCxnSpPr>
          <p:spPr>
            <a:xfrm flipH="1" rot="10800000">
              <a:off x="-12900" y="229525"/>
              <a:ext cx="9169800" cy="1290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round/>
              <a:headEnd len="lg" w="lg" type="none"/>
              <a:tailEnd len="lg" w="lg" type="none"/>
            </a:ln>
          </p:spPr>
        </p:cxnSp>
      </p:grpSp>
      <p:grpSp>
        <p:nvGrpSpPr>
          <p:cNvPr id="90" name="Shape 90"/>
          <p:cNvGrpSpPr/>
          <p:nvPr/>
        </p:nvGrpSpPr>
        <p:grpSpPr>
          <a:xfrm>
            <a:off x="-12900" y="4908925"/>
            <a:ext cx="9169800" cy="12900"/>
            <a:chOff x="-12900" y="229525"/>
            <a:chExt cx="9169800" cy="12900"/>
          </a:xfrm>
        </p:grpSpPr>
        <p:cxnSp>
          <p:nvCxnSpPr>
            <p:cNvPr id="91" name="Shape 91"/>
            <p:cNvCxnSpPr/>
            <p:nvPr/>
          </p:nvCxnSpPr>
          <p:spPr>
            <a:xfrm flipH="1" rot="10800000">
              <a:off x="-12900" y="229525"/>
              <a:ext cx="9169800" cy="12900"/>
            </a:xfrm>
            <a:prstGeom prst="straightConnector1">
              <a:avLst/>
            </a:prstGeom>
            <a:noFill/>
            <a:ln cap="flat" cmpd="sng" w="228600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92" name="Shape 92"/>
            <p:cNvCxnSpPr/>
            <p:nvPr/>
          </p:nvCxnSpPr>
          <p:spPr>
            <a:xfrm flipH="1" rot="10800000">
              <a:off x="-12900" y="229525"/>
              <a:ext cx="9169800" cy="1290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round/>
              <a:headEnd len="lg" w="lg" type="none"/>
              <a:tailEnd len="lg" w="lg" type="none"/>
            </a:ln>
          </p:spPr>
        </p:cxnSp>
      </p:grpSp>
      <p:grpSp>
        <p:nvGrpSpPr>
          <p:cNvPr id="93" name="Shape 93"/>
          <p:cNvGrpSpPr/>
          <p:nvPr/>
        </p:nvGrpSpPr>
        <p:grpSpPr>
          <a:xfrm>
            <a:off x="192825" y="-25725"/>
            <a:ext cx="25800" cy="5205530"/>
            <a:chOff x="192825" y="-25725"/>
            <a:chExt cx="25800" cy="5273025"/>
          </a:xfrm>
        </p:grpSpPr>
        <p:cxnSp>
          <p:nvCxnSpPr>
            <p:cNvPr id="94" name="Shape 94"/>
            <p:cNvCxnSpPr/>
            <p:nvPr/>
          </p:nvCxnSpPr>
          <p:spPr>
            <a:xfrm>
              <a:off x="205775" y="-25725"/>
              <a:ext cx="0" cy="5247300"/>
            </a:xfrm>
            <a:prstGeom prst="straightConnector1">
              <a:avLst/>
            </a:prstGeom>
            <a:noFill/>
            <a:ln cap="flat" cmpd="sng" w="228600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95" name="Shape 95"/>
            <p:cNvCxnSpPr/>
            <p:nvPr/>
          </p:nvCxnSpPr>
          <p:spPr>
            <a:xfrm flipH="1">
              <a:off x="192825" y="0"/>
              <a:ext cx="25800" cy="524730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round/>
              <a:headEnd len="lg" w="lg" type="none"/>
              <a:tailEnd len="lg" w="lg" type="none"/>
            </a:ln>
          </p:spPr>
        </p:cxnSp>
      </p:grpSp>
      <p:grpSp>
        <p:nvGrpSpPr>
          <p:cNvPr id="96" name="Shape 96"/>
          <p:cNvGrpSpPr/>
          <p:nvPr/>
        </p:nvGrpSpPr>
        <p:grpSpPr>
          <a:xfrm>
            <a:off x="8911775" y="-42474"/>
            <a:ext cx="25800" cy="5185983"/>
            <a:chOff x="192825" y="-25725"/>
            <a:chExt cx="25800" cy="5290200"/>
          </a:xfrm>
        </p:grpSpPr>
        <p:cxnSp>
          <p:nvCxnSpPr>
            <p:cNvPr id="97" name="Shape 97"/>
            <p:cNvCxnSpPr/>
            <p:nvPr/>
          </p:nvCxnSpPr>
          <p:spPr>
            <a:xfrm>
              <a:off x="205775" y="-25725"/>
              <a:ext cx="7200" cy="5290200"/>
            </a:xfrm>
            <a:prstGeom prst="straightConnector1">
              <a:avLst/>
            </a:prstGeom>
            <a:noFill/>
            <a:ln cap="flat" cmpd="sng" w="228600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98" name="Shape 98"/>
            <p:cNvCxnSpPr/>
            <p:nvPr/>
          </p:nvCxnSpPr>
          <p:spPr>
            <a:xfrm flipH="1">
              <a:off x="192825" y="0"/>
              <a:ext cx="25800" cy="5247300"/>
            </a:xfrm>
            <a:prstGeom prst="straightConnector1">
              <a:avLst/>
            </a:prstGeom>
            <a:noFill/>
            <a:ln cap="flat" cmpd="sng" w="38100">
              <a:solidFill>
                <a:srgbClr val="FFFF00"/>
              </a:solidFill>
              <a:prstDash val="dash"/>
              <a:round/>
              <a:headEnd len="lg" w="lg" type="none"/>
              <a:tailEnd len="lg" w="lg" type="none"/>
            </a:ln>
          </p:spPr>
        </p:cxnSp>
      </p:grpSp>
      <p:sp>
        <p:nvSpPr>
          <p:cNvPr id="99" name="Shape 99"/>
          <p:cNvSpPr/>
          <p:nvPr/>
        </p:nvSpPr>
        <p:spPr>
          <a:xfrm>
            <a:off x="14625" y="415750"/>
            <a:ext cx="178200" cy="237600"/>
          </a:xfrm>
          <a:prstGeom prst="ellipse">
            <a:avLst/>
          </a:prstGeom>
          <a:solidFill>
            <a:srgbClr val="9900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/>
        </p:nvSpPr>
        <p:spPr>
          <a:xfrm rot="5400000">
            <a:off x="1233400" y="199825"/>
            <a:ext cx="178200" cy="237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92825" y="1160050"/>
            <a:ext cx="178200" cy="2376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8937575" y="4425625"/>
            <a:ext cx="178200" cy="237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8937575" y="473550"/>
            <a:ext cx="178200" cy="23760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/>
        </p:nvSpPr>
        <p:spPr>
          <a:xfrm rot="-5400000">
            <a:off x="4206850" y="4892125"/>
            <a:ext cx="178200" cy="237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 rot="5400000">
            <a:off x="8967275" y="21625"/>
            <a:ext cx="178200" cy="237600"/>
          </a:xfrm>
          <a:prstGeom prst="ellipse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8733575" y="1244975"/>
            <a:ext cx="178200" cy="237600"/>
          </a:xfrm>
          <a:prstGeom prst="ellipse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/>
        </p:nvSpPr>
        <p:spPr>
          <a:xfrm rot="4145643">
            <a:off x="8733555" y="4741225"/>
            <a:ext cx="178233" cy="237573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/>
        </p:nvSpPr>
        <p:spPr>
          <a:xfrm rot="5400000">
            <a:off x="3438525" y="34525"/>
            <a:ext cx="178200" cy="23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/>
        </p:nvSpPr>
        <p:spPr>
          <a:xfrm rot="-5400000">
            <a:off x="1233404" y="4741230"/>
            <a:ext cx="178200" cy="237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192825" y="2923650"/>
            <a:ext cx="178200" cy="23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/>
        </p:nvSpPr>
        <p:spPr>
          <a:xfrm rot="5400000">
            <a:off x="6190000" y="199825"/>
            <a:ext cx="178200" cy="23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8733575" y="2334025"/>
            <a:ext cx="178200" cy="237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/>
        </p:nvSpPr>
        <p:spPr>
          <a:xfrm rot="-5405778">
            <a:off x="6659164" y="4879375"/>
            <a:ext cx="178500" cy="237600"/>
          </a:xfrm>
          <a:prstGeom prst="ellipse">
            <a:avLst/>
          </a:prstGeom>
          <a:solidFill>
            <a:srgbClr val="274E1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4" name="Shape 114"/>
          <p:cNvGrpSpPr/>
          <p:nvPr/>
        </p:nvGrpSpPr>
        <p:grpSpPr>
          <a:xfrm>
            <a:off x="556670" y="4122442"/>
            <a:ext cx="381614" cy="239260"/>
            <a:chOff x="2671176" y="2706037"/>
            <a:chExt cx="975248" cy="555000"/>
          </a:xfrm>
        </p:grpSpPr>
        <p:sp>
          <p:nvSpPr>
            <p:cNvPr id="115" name="Shape 115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" name="Shape 119"/>
          <p:cNvGrpSpPr/>
          <p:nvPr/>
        </p:nvGrpSpPr>
        <p:grpSpPr>
          <a:xfrm>
            <a:off x="1006020" y="3657142"/>
            <a:ext cx="381614" cy="239260"/>
            <a:chOff x="2671176" y="2706037"/>
            <a:chExt cx="975248" cy="555000"/>
          </a:xfrm>
        </p:grpSpPr>
        <p:sp>
          <p:nvSpPr>
            <p:cNvPr id="120" name="Shape 120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" name="Shape 124"/>
          <p:cNvGrpSpPr/>
          <p:nvPr/>
        </p:nvGrpSpPr>
        <p:grpSpPr>
          <a:xfrm>
            <a:off x="1823645" y="4035242"/>
            <a:ext cx="381614" cy="239260"/>
            <a:chOff x="2671176" y="2706037"/>
            <a:chExt cx="975248" cy="555000"/>
          </a:xfrm>
        </p:grpSpPr>
        <p:sp>
          <p:nvSpPr>
            <p:cNvPr id="125" name="Shape 125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" name="Shape 129"/>
          <p:cNvGrpSpPr/>
          <p:nvPr/>
        </p:nvGrpSpPr>
        <p:grpSpPr>
          <a:xfrm>
            <a:off x="624420" y="920792"/>
            <a:ext cx="381614" cy="239260"/>
            <a:chOff x="2671176" y="2706037"/>
            <a:chExt cx="975248" cy="555000"/>
          </a:xfrm>
        </p:grpSpPr>
        <p:sp>
          <p:nvSpPr>
            <p:cNvPr id="130" name="Shape 130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" name="Shape 134"/>
          <p:cNvGrpSpPr/>
          <p:nvPr/>
        </p:nvGrpSpPr>
        <p:grpSpPr>
          <a:xfrm>
            <a:off x="1006020" y="1607742"/>
            <a:ext cx="381614" cy="239260"/>
            <a:chOff x="2671176" y="2706037"/>
            <a:chExt cx="975248" cy="555000"/>
          </a:xfrm>
        </p:grpSpPr>
        <p:sp>
          <p:nvSpPr>
            <p:cNvPr id="135" name="Shape 135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" name="Shape 139"/>
          <p:cNvGrpSpPr/>
          <p:nvPr/>
        </p:nvGrpSpPr>
        <p:grpSpPr>
          <a:xfrm>
            <a:off x="1523170" y="2805467"/>
            <a:ext cx="381614" cy="239260"/>
            <a:chOff x="2671176" y="2706037"/>
            <a:chExt cx="975248" cy="555000"/>
          </a:xfrm>
        </p:grpSpPr>
        <p:sp>
          <p:nvSpPr>
            <p:cNvPr id="140" name="Shape 140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" name="Shape 144"/>
          <p:cNvGrpSpPr/>
          <p:nvPr/>
        </p:nvGrpSpPr>
        <p:grpSpPr>
          <a:xfrm>
            <a:off x="428295" y="2209517"/>
            <a:ext cx="381614" cy="239260"/>
            <a:chOff x="2671176" y="2706037"/>
            <a:chExt cx="975248" cy="555000"/>
          </a:xfrm>
        </p:grpSpPr>
        <p:sp>
          <p:nvSpPr>
            <p:cNvPr id="145" name="Shape 145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" name="Shape 149"/>
          <p:cNvGrpSpPr/>
          <p:nvPr/>
        </p:nvGrpSpPr>
        <p:grpSpPr>
          <a:xfrm>
            <a:off x="2790120" y="829542"/>
            <a:ext cx="381614" cy="239260"/>
            <a:chOff x="2671176" y="2706037"/>
            <a:chExt cx="975248" cy="555000"/>
          </a:xfrm>
        </p:grpSpPr>
        <p:sp>
          <p:nvSpPr>
            <p:cNvPr id="150" name="Shape 150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" name="Shape 154"/>
          <p:cNvGrpSpPr/>
          <p:nvPr/>
        </p:nvGrpSpPr>
        <p:grpSpPr>
          <a:xfrm>
            <a:off x="1992220" y="920792"/>
            <a:ext cx="381614" cy="239260"/>
            <a:chOff x="2671176" y="2706037"/>
            <a:chExt cx="975248" cy="555000"/>
          </a:xfrm>
        </p:grpSpPr>
        <p:sp>
          <p:nvSpPr>
            <p:cNvPr id="155" name="Shape 155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" name="Shape 159"/>
          <p:cNvGrpSpPr/>
          <p:nvPr/>
        </p:nvGrpSpPr>
        <p:grpSpPr>
          <a:xfrm>
            <a:off x="1823645" y="1970267"/>
            <a:ext cx="381614" cy="239260"/>
            <a:chOff x="2671176" y="2706037"/>
            <a:chExt cx="975248" cy="555000"/>
          </a:xfrm>
        </p:grpSpPr>
        <p:sp>
          <p:nvSpPr>
            <p:cNvPr id="160" name="Shape 160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" name="Shape 164"/>
          <p:cNvGrpSpPr/>
          <p:nvPr/>
        </p:nvGrpSpPr>
        <p:grpSpPr>
          <a:xfrm>
            <a:off x="2582120" y="1559967"/>
            <a:ext cx="381614" cy="239260"/>
            <a:chOff x="2671176" y="2706037"/>
            <a:chExt cx="975248" cy="555000"/>
          </a:xfrm>
        </p:grpSpPr>
        <p:sp>
          <p:nvSpPr>
            <p:cNvPr id="165" name="Shape 165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" name="Shape 169"/>
          <p:cNvGrpSpPr/>
          <p:nvPr/>
        </p:nvGrpSpPr>
        <p:grpSpPr>
          <a:xfrm>
            <a:off x="3336820" y="2333192"/>
            <a:ext cx="381614" cy="239260"/>
            <a:chOff x="2671176" y="2706037"/>
            <a:chExt cx="975248" cy="555000"/>
          </a:xfrm>
        </p:grpSpPr>
        <p:sp>
          <p:nvSpPr>
            <p:cNvPr id="170" name="Shape 170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" name="Shape 174"/>
          <p:cNvGrpSpPr/>
          <p:nvPr/>
        </p:nvGrpSpPr>
        <p:grpSpPr>
          <a:xfrm>
            <a:off x="2373820" y="2684392"/>
            <a:ext cx="381614" cy="239260"/>
            <a:chOff x="2671176" y="2706037"/>
            <a:chExt cx="975248" cy="555000"/>
          </a:xfrm>
        </p:grpSpPr>
        <p:sp>
          <p:nvSpPr>
            <p:cNvPr id="175" name="Shape 175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" name="Shape 179"/>
          <p:cNvGrpSpPr/>
          <p:nvPr/>
        </p:nvGrpSpPr>
        <p:grpSpPr>
          <a:xfrm>
            <a:off x="2635470" y="3796654"/>
            <a:ext cx="381614" cy="239260"/>
            <a:chOff x="2671176" y="2706037"/>
            <a:chExt cx="975248" cy="555000"/>
          </a:xfrm>
        </p:grpSpPr>
        <p:sp>
          <p:nvSpPr>
            <p:cNvPr id="180" name="Shape 180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" name="Shape 184"/>
          <p:cNvGrpSpPr/>
          <p:nvPr/>
        </p:nvGrpSpPr>
        <p:grpSpPr>
          <a:xfrm>
            <a:off x="4768095" y="829542"/>
            <a:ext cx="381614" cy="239260"/>
            <a:chOff x="2671176" y="2706037"/>
            <a:chExt cx="975248" cy="555000"/>
          </a:xfrm>
        </p:grpSpPr>
        <p:sp>
          <p:nvSpPr>
            <p:cNvPr id="185" name="Shape 185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" name="Shape 189"/>
          <p:cNvGrpSpPr/>
          <p:nvPr/>
        </p:nvGrpSpPr>
        <p:grpSpPr>
          <a:xfrm>
            <a:off x="3795545" y="1244142"/>
            <a:ext cx="381614" cy="239260"/>
            <a:chOff x="2671176" y="2706037"/>
            <a:chExt cx="975248" cy="555000"/>
          </a:xfrm>
        </p:grpSpPr>
        <p:sp>
          <p:nvSpPr>
            <p:cNvPr id="190" name="Shape 190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" name="Shape 194"/>
          <p:cNvGrpSpPr/>
          <p:nvPr/>
        </p:nvGrpSpPr>
        <p:grpSpPr>
          <a:xfrm>
            <a:off x="3408820" y="4424792"/>
            <a:ext cx="381614" cy="239260"/>
            <a:chOff x="2671176" y="2706037"/>
            <a:chExt cx="975248" cy="555000"/>
          </a:xfrm>
        </p:grpSpPr>
        <p:sp>
          <p:nvSpPr>
            <p:cNvPr id="195" name="Shape 195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" name="Shape 199"/>
          <p:cNvGrpSpPr/>
          <p:nvPr/>
        </p:nvGrpSpPr>
        <p:grpSpPr>
          <a:xfrm>
            <a:off x="4230970" y="2333192"/>
            <a:ext cx="381614" cy="239260"/>
            <a:chOff x="2671176" y="2706037"/>
            <a:chExt cx="975248" cy="555000"/>
          </a:xfrm>
        </p:grpSpPr>
        <p:sp>
          <p:nvSpPr>
            <p:cNvPr id="200" name="Shape 200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" name="Shape 204"/>
          <p:cNvGrpSpPr/>
          <p:nvPr/>
        </p:nvGrpSpPr>
        <p:grpSpPr>
          <a:xfrm>
            <a:off x="2910420" y="3206792"/>
            <a:ext cx="381614" cy="239260"/>
            <a:chOff x="2671176" y="2706037"/>
            <a:chExt cx="975248" cy="555000"/>
          </a:xfrm>
        </p:grpSpPr>
        <p:sp>
          <p:nvSpPr>
            <p:cNvPr id="205" name="Shape 205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" name="Shape 209"/>
          <p:cNvGrpSpPr/>
          <p:nvPr/>
        </p:nvGrpSpPr>
        <p:grpSpPr>
          <a:xfrm>
            <a:off x="3795545" y="3206792"/>
            <a:ext cx="381614" cy="239260"/>
            <a:chOff x="2671176" y="2706037"/>
            <a:chExt cx="975248" cy="555000"/>
          </a:xfrm>
        </p:grpSpPr>
        <p:sp>
          <p:nvSpPr>
            <p:cNvPr id="210" name="Shape 210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" name="Shape 214"/>
          <p:cNvGrpSpPr/>
          <p:nvPr/>
        </p:nvGrpSpPr>
        <p:grpSpPr>
          <a:xfrm>
            <a:off x="4612570" y="4186354"/>
            <a:ext cx="381614" cy="239260"/>
            <a:chOff x="2671176" y="2706037"/>
            <a:chExt cx="975248" cy="555000"/>
          </a:xfrm>
        </p:grpSpPr>
        <p:sp>
          <p:nvSpPr>
            <p:cNvPr id="215" name="Shape 215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" name="Shape 219"/>
          <p:cNvGrpSpPr/>
          <p:nvPr/>
        </p:nvGrpSpPr>
        <p:grpSpPr>
          <a:xfrm>
            <a:off x="4888095" y="3105692"/>
            <a:ext cx="381614" cy="239260"/>
            <a:chOff x="2671176" y="2706037"/>
            <a:chExt cx="975248" cy="555000"/>
          </a:xfrm>
        </p:grpSpPr>
        <p:sp>
          <p:nvSpPr>
            <p:cNvPr id="220" name="Shape 220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Shape 224"/>
          <p:cNvGrpSpPr/>
          <p:nvPr/>
        </p:nvGrpSpPr>
        <p:grpSpPr>
          <a:xfrm>
            <a:off x="5634445" y="1846992"/>
            <a:ext cx="381614" cy="239260"/>
            <a:chOff x="2671176" y="2706037"/>
            <a:chExt cx="975248" cy="555000"/>
          </a:xfrm>
        </p:grpSpPr>
        <p:sp>
          <p:nvSpPr>
            <p:cNvPr id="225" name="Shape 225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" name="Shape 229"/>
          <p:cNvGrpSpPr/>
          <p:nvPr/>
        </p:nvGrpSpPr>
        <p:grpSpPr>
          <a:xfrm>
            <a:off x="3672420" y="3968792"/>
            <a:ext cx="381614" cy="239260"/>
            <a:chOff x="2671176" y="2706037"/>
            <a:chExt cx="975248" cy="555000"/>
          </a:xfrm>
        </p:grpSpPr>
        <p:sp>
          <p:nvSpPr>
            <p:cNvPr id="230" name="Shape 230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" name="Shape 234"/>
          <p:cNvGrpSpPr/>
          <p:nvPr/>
        </p:nvGrpSpPr>
        <p:grpSpPr>
          <a:xfrm>
            <a:off x="6839932" y="1005717"/>
            <a:ext cx="381614" cy="239260"/>
            <a:chOff x="2671176" y="2706037"/>
            <a:chExt cx="975248" cy="555000"/>
          </a:xfrm>
        </p:grpSpPr>
        <p:sp>
          <p:nvSpPr>
            <p:cNvPr id="235" name="Shape 235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" name="Shape 239"/>
          <p:cNvGrpSpPr/>
          <p:nvPr/>
        </p:nvGrpSpPr>
        <p:grpSpPr>
          <a:xfrm>
            <a:off x="5937220" y="829542"/>
            <a:ext cx="381614" cy="239260"/>
            <a:chOff x="2671176" y="2706037"/>
            <a:chExt cx="975248" cy="555000"/>
          </a:xfrm>
        </p:grpSpPr>
        <p:sp>
          <p:nvSpPr>
            <p:cNvPr id="240" name="Shape 240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" name="Shape 244"/>
          <p:cNvGrpSpPr/>
          <p:nvPr/>
        </p:nvGrpSpPr>
        <p:grpSpPr>
          <a:xfrm>
            <a:off x="4888095" y="1483392"/>
            <a:ext cx="381614" cy="239260"/>
            <a:chOff x="2671176" y="2706037"/>
            <a:chExt cx="975248" cy="555000"/>
          </a:xfrm>
        </p:grpSpPr>
        <p:sp>
          <p:nvSpPr>
            <p:cNvPr id="245" name="Shape 245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9" name="Shape 249"/>
          <p:cNvGrpSpPr/>
          <p:nvPr/>
        </p:nvGrpSpPr>
        <p:grpSpPr>
          <a:xfrm>
            <a:off x="5778695" y="2684392"/>
            <a:ext cx="381614" cy="239260"/>
            <a:chOff x="2671176" y="2706037"/>
            <a:chExt cx="975248" cy="555000"/>
          </a:xfrm>
        </p:grpSpPr>
        <p:sp>
          <p:nvSpPr>
            <p:cNvPr id="250" name="Shape 250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" name="Shape 254"/>
          <p:cNvGrpSpPr/>
          <p:nvPr/>
        </p:nvGrpSpPr>
        <p:grpSpPr>
          <a:xfrm>
            <a:off x="6557620" y="1722642"/>
            <a:ext cx="381614" cy="239260"/>
            <a:chOff x="2671176" y="2706037"/>
            <a:chExt cx="975248" cy="555000"/>
          </a:xfrm>
        </p:grpSpPr>
        <p:sp>
          <p:nvSpPr>
            <p:cNvPr id="255" name="Shape 255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" name="Shape 259"/>
          <p:cNvGrpSpPr/>
          <p:nvPr/>
        </p:nvGrpSpPr>
        <p:grpSpPr>
          <a:xfrm>
            <a:off x="7317945" y="653342"/>
            <a:ext cx="381614" cy="239260"/>
            <a:chOff x="2671176" y="2706037"/>
            <a:chExt cx="975248" cy="555000"/>
          </a:xfrm>
        </p:grpSpPr>
        <p:sp>
          <p:nvSpPr>
            <p:cNvPr id="260" name="Shape 260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" name="Shape 264"/>
          <p:cNvGrpSpPr/>
          <p:nvPr/>
        </p:nvGrpSpPr>
        <p:grpSpPr>
          <a:xfrm>
            <a:off x="7826720" y="1397642"/>
            <a:ext cx="381614" cy="239260"/>
            <a:chOff x="2671176" y="2706037"/>
            <a:chExt cx="975248" cy="555000"/>
          </a:xfrm>
        </p:grpSpPr>
        <p:sp>
          <p:nvSpPr>
            <p:cNvPr id="265" name="Shape 265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9" name="Shape 269"/>
          <p:cNvGrpSpPr/>
          <p:nvPr/>
        </p:nvGrpSpPr>
        <p:grpSpPr>
          <a:xfrm>
            <a:off x="6173195" y="4361692"/>
            <a:ext cx="381614" cy="239260"/>
            <a:chOff x="2671176" y="2706037"/>
            <a:chExt cx="975248" cy="555000"/>
          </a:xfrm>
        </p:grpSpPr>
        <p:sp>
          <p:nvSpPr>
            <p:cNvPr id="270" name="Shape 270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" name="Shape 274"/>
          <p:cNvGrpSpPr/>
          <p:nvPr/>
        </p:nvGrpSpPr>
        <p:grpSpPr>
          <a:xfrm>
            <a:off x="7157470" y="2209517"/>
            <a:ext cx="381614" cy="239260"/>
            <a:chOff x="2671176" y="2706037"/>
            <a:chExt cx="975248" cy="555000"/>
          </a:xfrm>
        </p:grpSpPr>
        <p:sp>
          <p:nvSpPr>
            <p:cNvPr id="275" name="Shape 275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" name="Shape 279"/>
          <p:cNvGrpSpPr/>
          <p:nvPr/>
        </p:nvGrpSpPr>
        <p:grpSpPr>
          <a:xfrm>
            <a:off x="6458320" y="3557392"/>
            <a:ext cx="381614" cy="239260"/>
            <a:chOff x="2671176" y="2706037"/>
            <a:chExt cx="975248" cy="555000"/>
          </a:xfrm>
        </p:grpSpPr>
        <p:sp>
          <p:nvSpPr>
            <p:cNvPr id="280" name="Shape 280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" name="Shape 284"/>
          <p:cNvGrpSpPr/>
          <p:nvPr/>
        </p:nvGrpSpPr>
        <p:grpSpPr>
          <a:xfrm>
            <a:off x="5442895" y="3898042"/>
            <a:ext cx="381614" cy="239260"/>
            <a:chOff x="2671176" y="2706037"/>
            <a:chExt cx="975248" cy="555000"/>
          </a:xfrm>
        </p:grpSpPr>
        <p:sp>
          <p:nvSpPr>
            <p:cNvPr id="285" name="Shape 285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9" name="Shape 289"/>
          <p:cNvGrpSpPr/>
          <p:nvPr/>
        </p:nvGrpSpPr>
        <p:grpSpPr>
          <a:xfrm>
            <a:off x="7317945" y="2967542"/>
            <a:ext cx="381614" cy="239260"/>
            <a:chOff x="2671176" y="2706037"/>
            <a:chExt cx="975248" cy="555000"/>
          </a:xfrm>
        </p:grpSpPr>
        <p:sp>
          <p:nvSpPr>
            <p:cNvPr id="290" name="Shape 290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" name="Shape 294"/>
          <p:cNvGrpSpPr/>
          <p:nvPr/>
        </p:nvGrpSpPr>
        <p:grpSpPr>
          <a:xfrm>
            <a:off x="8351957" y="3533417"/>
            <a:ext cx="381614" cy="239260"/>
            <a:chOff x="2671176" y="2706037"/>
            <a:chExt cx="975248" cy="555000"/>
          </a:xfrm>
        </p:grpSpPr>
        <p:sp>
          <p:nvSpPr>
            <p:cNvPr id="295" name="Shape 295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" name="Shape 299"/>
          <p:cNvGrpSpPr/>
          <p:nvPr/>
        </p:nvGrpSpPr>
        <p:grpSpPr>
          <a:xfrm>
            <a:off x="929220" y="1225592"/>
            <a:ext cx="381614" cy="239260"/>
            <a:chOff x="2671176" y="2706037"/>
            <a:chExt cx="975248" cy="555000"/>
          </a:xfrm>
        </p:grpSpPr>
        <p:sp>
          <p:nvSpPr>
            <p:cNvPr id="300" name="Shape 300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" name="Shape 304"/>
          <p:cNvGrpSpPr/>
          <p:nvPr/>
        </p:nvGrpSpPr>
        <p:grpSpPr>
          <a:xfrm>
            <a:off x="2205245" y="653342"/>
            <a:ext cx="381614" cy="239260"/>
            <a:chOff x="2671176" y="2706037"/>
            <a:chExt cx="975248" cy="555000"/>
          </a:xfrm>
        </p:grpSpPr>
        <p:sp>
          <p:nvSpPr>
            <p:cNvPr id="305" name="Shape 305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" name="Shape 309"/>
          <p:cNvGrpSpPr/>
          <p:nvPr/>
        </p:nvGrpSpPr>
        <p:grpSpPr>
          <a:xfrm>
            <a:off x="1019570" y="2441367"/>
            <a:ext cx="381614" cy="239260"/>
            <a:chOff x="2671176" y="2706037"/>
            <a:chExt cx="975248" cy="555000"/>
          </a:xfrm>
        </p:grpSpPr>
        <p:sp>
          <p:nvSpPr>
            <p:cNvPr id="310" name="Shape 310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4" name="Shape 314"/>
          <p:cNvGrpSpPr/>
          <p:nvPr/>
        </p:nvGrpSpPr>
        <p:grpSpPr>
          <a:xfrm>
            <a:off x="6939220" y="3765692"/>
            <a:ext cx="381614" cy="239260"/>
            <a:chOff x="2671176" y="2706037"/>
            <a:chExt cx="975248" cy="555000"/>
          </a:xfrm>
        </p:grpSpPr>
        <p:sp>
          <p:nvSpPr>
            <p:cNvPr id="315" name="Shape 315"/>
            <p:cNvSpPr/>
            <p:nvPr/>
          </p:nvSpPr>
          <p:spPr>
            <a:xfrm rot="2840728">
              <a:off x="3287413" y="27487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 rot="1090750">
              <a:off x="3124822" y="27268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 flipH="1" rot="-2840728">
              <a:off x="2817665" y="2770623"/>
              <a:ext cx="212522" cy="491498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 flipH="1" rot="-1090750">
              <a:off x="2980271" y="2748776"/>
              <a:ext cx="212507" cy="491421"/>
            </a:xfrm>
            <a:prstGeom prst="moon">
              <a:avLst>
                <a:gd fmla="val 67257" name="adj"/>
              </a:avLst>
            </a:prstGeom>
            <a:solidFill>
              <a:srgbClr val="274E1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Belgrano"/>
              <a:defRPr sz="3600">
                <a:solidFill>
                  <a:schemeClr val="lt1"/>
                </a:solidFill>
                <a:latin typeface="Belgrano"/>
                <a:ea typeface="Belgrano"/>
                <a:cs typeface="Belgrano"/>
                <a:sym typeface="Belgran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Faster One"/>
              <a:defRPr sz="3600">
                <a:solidFill>
                  <a:schemeClr val="lt1"/>
                </a:solidFill>
                <a:latin typeface="Faster One"/>
                <a:ea typeface="Faster One"/>
                <a:cs typeface="Faster One"/>
                <a:sym typeface="Faster One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Faster One"/>
              <a:defRPr sz="3600">
                <a:solidFill>
                  <a:schemeClr val="lt1"/>
                </a:solidFill>
                <a:latin typeface="Faster One"/>
                <a:ea typeface="Faster One"/>
                <a:cs typeface="Faster One"/>
                <a:sym typeface="Faster One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Faster One"/>
              <a:defRPr sz="3600">
                <a:solidFill>
                  <a:schemeClr val="lt1"/>
                </a:solidFill>
                <a:latin typeface="Faster One"/>
                <a:ea typeface="Faster One"/>
                <a:cs typeface="Faster One"/>
                <a:sym typeface="Faster One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Faster One"/>
              <a:defRPr sz="3600">
                <a:solidFill>
                  <a:schemeClr val="lt1"/>
                </a:solidFill>
                <a:latin typeface="Faster One"/>
                <a:ea typeface="Faster One"/>
                <a:cs typeface="Faster One"/>
                <a:sym typeface="Faster One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Faster One"/>
              <a:defRPr sz="3600">
                <a:solidFill>
                  <a:schemeClr val="lt1"/>
                </a:solidFill>
                <a:latin typeface="Faster One"/>
                <a:ea typeface="Faster One"/>
                <a:cs typeface="Faster One"/>
                <a:sym typeface="Faster One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Faster One"/>
              <a:defRPr sz="3600">
                <a:solidFill>
                  <a:schemeClr val="lt1"/>
                </a:solidFill>
                <a:latin typeface="Faster One"/>
                <a:ea typeface="Faster One"/>
                <a:cs typeface="Faster One"/>
                <a:sym typeface="Faster One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Faster One"/>
              <a:defRPr sz="3600">
                <a:solidFill>
                  <a:schemeClr val="lt1"/>
                </a:solidFill>
                <a:latin typeface="Faster One"/>
                <a:ea typeface="Faster One"/>
                <a:cs typeface="Faster One"/>
                <a:sym typeface="Faster One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Faster One"/>
              <a:defRPr sz="3600">
                <a:solidFill>
                  <a:schemeClr val="lt1"/>
                </a:solidFill>
                <a:latin typeface="Faster One"/>
                <a:ea typeface="Faster One"/>
                <a:cs typeface="Faster One"/>
                <a:sym typeface="Faster One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bg>
      <p:bgPr>
        <a:solidFill>
          <a:srgbClr val="00FF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Font typeface="Oleo Script Swash Caps"/>
              <a:defRPr>
                <a:latin typeface="Oleo Script Swash Caps"/>
                <a:ea typeface="Oleo Script Swash Caps"/>
                <a:cs typeface="Oleo Script Swash Caps"/>
                <a:sym typeface="Oleo Script Swash Cap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hape 49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50" name="Shape 5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bg>
      <p:bgPr>
        <a:solidFill>
          <a:schemeClr val="accent4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8" name="Shape 58"/>
          <p:cNvCxnSpPr/>
          <p:nvPr/>
        </p:nvCxnSpPr>
        <p:spPr>
          <a:xfrm>
            <a:off x="5029675" y="49527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59" name="Shape 5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939500" y="974050"/>
            <a:ext cx="3837000" cy="3978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63" name="Shape 63"/>
          <p:cNvSpPr/>
          <p:nvPr/>
        </p:nvSpPr>
        <p:spPr>
          <a:xfrm rot="-5400000">
            <a:off x="285000" y="-285000"/>
            <a:ext cx="570300" cy="1140300"/>
          </a:xfrm>
          <a:prstGeom prst="moon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 rot="-5400000">
            <a:off x="1425300" y="-285000"/>
            <a:ext cx="570300" cy="1140300"/>
          </a:xfrm>
          <a:prstGeom prst="moon">
            <a:avLst>
              <a:gd fmla="val 50000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 rot="-5400000">
            <a:off x="2571000" y="-285000"/>
            <a:ext cx="570300" cy="1140300"/>
          </a:xfrm>
          <a:prstGeom prst="moon">
            <a:avLst>
              <a:gd fmla="val 50000" name="adj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 rot="-5400000">
            <a:off x="3716700" y="-285000"/>
            <a:ext cx="570300" cy="1140300"/>
          </a:xfrm>
          <a:prstGeom prst="moon">
            <a:avLst>
              <a:gd fmla="val 50000" name="adj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 rot="-5400000">
            <a:off x="894600" y="285300"/>
            <a:ext cx="570300" cy="1140300"/>
          </a:xfrm>
          <a:prstGeom prst="moon">
            <a:avLst>
              <a:gd fmla="val 50000" name="adj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 rot="-5400000">
            <a:off x="2034900" y="285300"/>
            <a:ext cx="570300" cy="1140300"/>
          </a:xfrm>
          <a:prstGeom prst="moon">
            <a:avLst>
              <a:gd fmla="val 50000" name="adj"/>
            </a:avLst>
          </a:prstGeom>
          <a:solidFill>
            <a:srgbClr val="9900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/>
        </p:nvSpPr>
        <p:spPr>
          <a:xfrm rot="-5400000">
            <a:off x="3175200" y="285300"/>
            <a:ext cx="570300" cy="1140300"/>
          </a:xfrm>
          <a:prstGeom prst="moon">
            <a:avLst>
              <a:gd fmla="val 50000" name="adj"/>
            </a:avLst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 flipH="1" rot="5400000">
            <a:off x="8294100" y="-285000"/>
            <a:ext cx="570300" cy="1140300"/>
          </a:xfrm>
          <a:prstGeom prst="moon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 flipH="1" rot="5400000">
            <a:off x="7153800" y="-285000"/>
            <a:ext cx="570300" cy="1140300"/>
          </a:xfrm>
          <a:prstGeom prst="moon">
            <a:avLst>
              <a:gd fmla="val 50000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 flipH="1" rot="5400000">
            <a:off x="6008100" y="-285000"/>
            <a:ext cx="570300" cy="1140300"/>
          </a:xfrm>
          <a:prstGeom prst="moon">
            <a:avLst>
              <a:gd fmla="val 50000" name="adj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 flipH="1" rot="5400000">
            <a:off x="4862400" y="-285000"/>
            <a:ext cx="570300" cy="1140300"/>
          </a:xfrm>
          <a:prstGeom prst="moon">
            <a:avLst>
              <a:gd fmla="val 50000" name="adj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 flipH="1" rot="5400000">
            <a:off x="7684500" y="285300"/>
            <a:ext cx="570300" cy="1140300"/>
          </a:xfrm>
          <a:prstGeom prst="moon">
            <a:avLst>
              <a:gd fmla="val 50000" name="adj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 flipH="1" rot="5400000">
            <a:off x="6544200" y="285300"/>
            <a:ext cx="570300" cy="1140300"/>
          </a:xfrm>
          <a:prstGeom prst="moon">
            <a:avLst>
              <a:gd fmla="val 50000" name="adj"/>
            </a:avLst>
          </a:prstGeom>
          <a:solidFill>
            <a:srgbClr val="9900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 flipH="1" rot="5400000">
            <a:off x="5403900" y="285300"/>
            <a:ext cx="570300" cy="1140300"/>
          </a:xfrm>
          <a:prstGeom prst="moon">
            <a:avLst>
              <a:gd fmla="val 50000" name="adj"/>
            </a:avLst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Relationship Id="rId4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ctrTitle"/>
          </p:nvPr>
        </p:nvSpPr>
        <p:spPr>
          <a:xfrm>
            <a:off x="0" y="38100"/>
            <a:ext cx="9144000" cy="3022500"/>
          </a:xfrm>
          <a:prstGeom prst="rect">
            <a:avLst/>
          </a:prstGeom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  <a:highlight>
                  <a:srgbClr val="000000"/>
                </a:highlight>
                <a:latin typeface="Codystar"/>
                <a:ea typeface="Codystar"/>
                <a:cs typeface="Codystar"/>
                <a:sym typeface="Codystar"/>
              </a:rPr>
              <a:t>N</a:t>
            </a:r>
            <a:r>
              <a:rPr b="1" lang="en">
                <a:solidFill>
                  <a:srgbClr val="FF9900"/>
                </a:solidFill>
                <a:highlight>
                  <a:srgbClr val="000000"/>
                </a:highlight>
                <a:latin typeface="Codystar"/>
                <a:ea typeface="Codystar"/>
                <a:cs typeface="Codystar"/>
                <a:sym typeface="Codystar"/>
              </a:rPr>
              <a:t>o</a:t>
            </a:r>
            <a:r>
              <a:rPr b="1" lang="en">
                <a:solidFill>
                  <a:srgbClr val="FFFF00"/>
                </a:solidFill>
                <a:highlight>
                  <a:srgbClr val="000000"/>
                </a:highlight>
                <a:latin typeface="Codystar"/>
                <a:ea typeface="Codystar"/>
                <a:cs typeface="Codystar"/>
                <a:sym typeface="Codystar"/>
              </a:rPr>
              <a:t>n</a:t>
            </a:r>
            <a:r>
              <a:rPr b="1" lang="en">
                <a:solidFill>
                  <a:srgbClr val="00FF00"/>
                </a:solidFill>
                <a:highlight>
                  <a:srgbClr val="000000"/>
                </a:highlight>
                <a:latin typeface="Codystar"/>
                <a:ea typeface="Codystar"/>
                <a:cs typeface="Codystar"/>
                <a:sym typeface="Codystar"/>
              </a:rPr>
              <a:t>a</a:t>
            </a:r>
            <a:r>
              <a:rPr b="1" lang="en">
                <a:highlight>
                  <a:srgbClr val="000000"/>
                </a:highlight>
                <a:latin typeface="Codystar"/>
                <a:ea typeface="Codystar"/>
                <a:cs typeface="Codystar"/>
                <a:sym typeface="Codystar"/>
              </a:rPr>
              <a:t> </a:t>
            </a:r>
            <a:r>
              <a:rPr b="1" lang="en">
                <a:solidFill>
                  <a:srgbClr val="0000FF"/>
                </a:solidFill>
                <a:highlight>
                  <a:srgbClr val="000000"/>
                </a:highlight>
                <a:latin typeface="Codystar"/>
                <a:ea typeface="Codystar"/>
                <a:cs typeface="Codystar"/>
                <a:sym typeface="Codystar"/>
              </a:rPr>
              <a:t>Y</a:t>
            </a:r>
            <a:r>
              <a:rPr b="1" lang="en">
                <a:solidFill>
                  <a:srgbClr val="9900FF"/>
                </a:solidFill>
                <a:highlight>
                  <a:srgbClr val="000000"/>
                </a:highlight>
                <a:latin typeface="Codystar"/>
                <a:ea typeface="Codystar"/>
                <a:cs typeface="Codystar"/>
                <a:sym typeface="Codystar"/>
              </a:rPr>
              <a:t>o</a:t>
            </a:r>
            <a:r>
              <a:rPr b="1" lang="en">
                <a:solidFill>
                  <a:srgbClr val="FF0000"/>
                </a:solidFill>
                <a:highlight>
                  <a:srgbClr val="000000"/>
                </a:highlight>
                <a:latin typeface="Codystar"/>
                <a:ea typeface="Codystar"/>
                <a:cs typeface="Codystar"/>
                <a:sym typeface="Codystar"/>
              </a:rPr>
              <a:t>r</a:t>
            </a:r>
            <a:r>
              <a:rPr b="1" lang="en">
                <a:solidFill>
                  <a:srgbClr val="FF9900"/>
                </a:solidFill>
                <a:highlight>
                  <a:srgbClr val="000000"/>
                </a:highlight>
                <a:latin typeface="Codystar"/>
                <a:ea typeface="Codystar"/>
                <a:cs typeface="Codystar"/>
                <a:sym typeface="Codystar"/>
              </a:rPr>
              <a:t>k</a:t>
            </a:r>
            <a:r>
              <a:rPr b="1" lang="en">
                <a:highlight>
                  <a:srgbClr val="000000"/>
                </a:highlight>
                <a:latin typeface="Codystar"/>
                <a:ea typeface="Codystar"/>
                <a:cs typeface="Codystar"/>
                <a:sym typeface="Codystar"/>
              </a:rPr>
              <a:t> </a:t>
            </a:r>
            <a:r>
              <a:rPr b="1" lang="en">
                <a:solidFill>
                  <a:srgbClr val="FFFF00"/>
                </a:solidFill>
                <a:highlight>
                  <a:srgbClr val="000000"/>
                </a:highlight>
                <a:latin typeface="Codystar"/>
                <a:ea typeface="Codystar"/>
                <a:cs typeface="Codystar"/>
                <a:sym typeface="Codystar"/>
              </a:rPr>
              <a:t>C</a:t>
            </a:r>
            <a:r>
              <a:rPr b="1" lang="en">
                <a:solidFill>
                  <a:srgbClr val="00FF00"/>
                </a:solidFill>
                <a:highlight>
                  <a:srgbClr val="000000"/>
                </a:highlight>
                <a:latin typeface="Codystar"/>
                <a:ea typeface="Codystar"/>
                <a:cs typeface="Codystar"/>
                <a:sym typeface="Codystar"/>
              </a:rPr>
              <a:t>i</a:t>
            </a:r>
            <a:r>
              <a:rPr b="1" lang="en">
                <a:solidFill>
                  <a:srgbClr val="0000FF"/>
                </a:solidFill>
                <a:highlight>
                  <a:srgbClr val="000000"/>
                </a:highlight>
                <a:latin typeface="Codystar"/>
                <a:ea typeface="Codystar"/>
                <a:cs typeface="Codystar"/>
                <a:sym typeface="Codystar"/>
              </a:rPr>
              <a:t>t</a:t>
            </a:r>
            <a:r>
              <a:rPr b="1" lang="en">
                <a:solidFill>
                  <a:srgbClr val="9900FF"/>
                </a:solidFill>
                <a:highlight>
                  <a:srgbClr val="000000"/>
                </a:highlight>
                <a:latin typeface="Codystar"/>
                <a:ea typeface="Codystar"/>
                <a:cs typeface="Codystar"/>
                <a:sym typeface="Codystar"/>
              </a:rPr>
              <a:t>y</a:t>
            </a:r>
            <a:r>
              <a:rPr lang="en"/>
              <a:t> </a:t>
            </a:r>
            <a:r>
              <a:rPr b="1" lang="en" u="sng">
                <a:latin typeface="Aclonica"/>
                <a:ea typeface="Aclonica"/>
                <a:cs typeface="Aclonica"/>
                <a:sym typeface="Aclonica"/>
              </a:rPr>
              <a:t>DOCUMENTATION</a:t>
            </a:r>
            <a:r>
              <a:rPr lang="en">
                <a:latin typeface="Aclonica"/>
                <a:ea typeface="Aclonica"/>
                <a:cs typeface="Aclonica"/>
                <a:sym typeface="Aclonica"/>
              </a:rPr>
              <a:t> &amp; </a:t>
            </a:r>
            <a:r>
              <a:rPr b="1" lang="en" u="sng">
                <a:latin typeface="Aclonica"/>
                <a:ea typeface="Aclonica"/>
                <a:cs typeface="Aclonica"/>
                <a:sym typeface="Aclonica"/>
              </a:rPr>
              <a:t>REFLECTION</a:t>
            </a:r>
          </a:p>
        </p:txBody>
      </p:sp>
      <p:sp>
        <p:nvSpPr>
          <p:cNvPr id="324" name="Shape 324"/>
          <p:cNvSpPr txBox="1"/>
          <p:nvPr>
            <p:ph idx="1" type="subTitle"/>
          </p:nvPr>
        </p:nvSpPr>
        <p:spPr>
          <a:xfrm>
            <a:off x="430800" y="3398250"/>
            <a:ext cx="8282400" cy="126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Jaren</a:t>
            </a:r>
          </a:p>
        </p:txBody>
      </p:sp>
      <p:grpSp>
        <p:nvGrpSpPr>
          <p:cNvPr id="325" name="Shape 325"/>
          <p:cNvGrpSpPr/>
          <p:nvPr/>
        </p:nvGrpSpPr>
        <p:grpSpPr>
          <a:xfrm>
            <a:off x="430800" y="111800"/>
            <a:ext cx="583800" cy="1167900"/>
            <a:chOff x="335475" y="198775"/>
            <a:chExt cx="583800" cy="1167900"/>
          </a:xfrm>
        </p:grpSpPr>
        <p:sp>
          <p:nvSpPr>
            <p:cNvPr id="326" name="Shape 326"/>
            <p:cNvSpPr/>
            <p:nvPr/>
          </p:nvSpPr>
          <p:spPr>
            <a:xfrm>
              <a:off x="335475" y="198775"/>
              <a:ext cx="583800" cy="11679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459675" y="285750"/>
              <a:ext cx="335400" cy="335400"/>
            </a:xfrm>
            <a:prstGeom prst="ellipse">
              <a:avLst/>
            </a:prstGeom>
            <a:solidFill>
              <a:srgbClr val="FF0000"/>
            </a:solidFill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459675" y="959950"/>
              <a:ext cx="335400" cy="335400"/>
            </a:xfrm>
            <a:prstGeom prst="ellipse">
              <a:avLst/>
            </a:prstGeom>
            <a:solidFill>
              <a:srgbClr val="00FF00"/>
            </a:solidFill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459675" y="615025"/>
              <a:ext cx="335400" cy="335400"/>
            </a:xfrm>
            <a:prstGeom prst="ellipse">
              <a:avLst/>
            </a:pr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0" name="Shape 330"/>
          <p:cNvGrpSpPr/>
          <p:nvPr/>
        </p:nvGrpSpPr>
        <p:grpSpPr>
          <a:xfrm>
            <a:off x="8078875" y="38100"/>
            <a:ext cx="583800" cy="1167900"/>
            <a:chOff x="335475" y="198775"/>
            <a:chExt cx="583800" cy="1167900"/>
          </a:xfrm>
        </p:grpSpPr>
        <p:sp>
          <p:nvSpPr>
            <p:cNvPr id="331" name="Shape 331"/>
            <p:cNvSpPr/>
            <p:nvPr/>
          </p:nvSpPr>
          <p:spPr>
            <a:xfrm>
              <a:off x="335475" y="198775"/>
              <a:ext cx="583800" cy="11679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459675" y="285750"/>
              <a:ext cx="335400" cy="335400"/>
            </a:xfrm>
            <a:prstGeom prst="ellipse">
              <a:avLst/>
            </a:prstGeom>
            <a:solidFill>
              <a:srgbClr val="FF0000"/>
            </a:solidFill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459675" y="959950"/>
              <a:ext cx="335400" cy="335400"/>
            </a:xfrm>
            <a:prstGeom prst="ellipse">
              <a:avLst/>
            </a:prstGeom>
            <a:solidFill>
              <a:srgbClr val="00FF00"/>
            </a:solidFill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459675" y="615025"/>
              <a:ext cx="335400" cy="335400"/>
            </a:xfrm>
            <a:prstGeom prst="ellipse">
              <a:avLst/>
            </a:pr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Oleo Script Swash Caps"/>
                <a:ea typeface="Oleo Script Swash Caps"/>
                <a:cs typeface="Oleo Script Swash Caps"/>
                <a:sym typeface="Oleo Script Swash Caps"/>
              </a:rPr>
              <a:t>Requirements</a:t>
            </a:r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❏"/>
            </a:pPr>
            <a:r>
              <a:rPr lang="en"/>
              <a:t>2 Parallel Lines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❏"/>
            </a:pPr>
            <a:r>
              <a:rPr lang="en"/>
              <a:t>1 Perpendicular Line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❏"/>
            </a:pPr>
            <a:r>
              <a:rPr lang="en"/>
              <a:t>1 Intersecting Line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❏"/>
            </a:pPr>
            <a:r>
              <a:rPr lang="en"/>
              <a:t>8 3D Shaped Structures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❏"/>
            </a:pPr>
            <a:r>
              <a:rPr lang="en"/>
              <a:t>5 Other Things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❏"/>
            </a:pPr>
            <a:r>
              <a:rPr lang="en"/>
              <a:t>City MUST be Colorful</a:t>
            </a:r>
          </a:p>
          <a:p>
            <a:pPr indent="-228600" lvl="0" marL="457200">
              <a:spcBef>
                <a:spcPts val="0"/>
              </a:spcBef>
              <a:buClr>
                <a:srgbClr val="000000"/>
              </a:buClr>
              <a:buChar char="❏"/>
            </a:pPr>
            <a:r>
              <a:rPr lang="en"/>
              <a:t>City/Buildings/Roads MUST have a geometric name</a:t>
            </a:r>
          </a:p>
        </p:txBody>
      </p:sp>
      <p:sp>
        <p:nvSpPr>
          <p:cNvPr id="341" name="Shape 341"/>
          <p:cNvSpPr/>
          <p:nvPr/>
        </p:nvSpPr>
        <p:spPr>
          <a:xfrm>
            <a:off x="460100" y="3406800"/>
            <a:ext cx="146608" cy="190521"/>
          </a:xfrm>
          <a:custGeom>
            <a:pathLst>
              <a:path extrusionOk="0" h="14732" w="15240">
                <a:moveTo>
                  <a:pt x="0" y="12192"/>
                </a:moveTo>
                <a:lnTo>
                  <a:pt x="7112" y="14732"/>
                </a:lnTo>
                <a:lnTo>
                  <a:pt x="15240" y="0"/>
                </a:lnTo>
              </a:path>
            </a:pathLst>
          </a:custGeom>
          <a:noFill/>
          <a:ln cap="flat" cmpd="sng" w="38100">
            <a:solidFill>
              <a:srgbClr val="18E5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42" name="Shape 342"/>
          <p:cNvSpPr/>
          <p:nvPr/>
        </p:nvSpPr>
        <p:spPr>
          <a:xfrm>
            <a:off x="460100" y="1535500"/>
            <a:ext cx="146608" cy="190521"/>
          </a:xfrm>
          <a:custGeom>
            <a:pathLst>
              <a:path extrusionOk="0" h="14732" w="15240">
                <a:moveTo>
                  <a:pt x="0" y="12192"/>
                </a:moveTo>
                <a:lnTo>
                  <a:pt x="7112" y="14732"/>
                </a:lnTo>
                <a:lnTo>
                  <a:pt x="15240" y="0"/>
                </a:lnTo>
              </a:path>
            </a:pathLst>
          </a:custGeom>
          <a:noFill/>
          <a:ln cap="flat" cmpd="sng" w="38100">
            <a:solidFill>
              <a:srgbClr val="18E5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43" name="Shape 343"/>
          <p:cNvSpPr/>
          <p:nvPr/>
        </p:nvSpPr>
        <p:spPr>
          <a:xfrm>
            <a:off x="460100" y="1827600"/>
            <a:ext cx="146608" cy="190521"/>
          </a:xfrm>
          <a:custGeom>
            <a:pathLst>
              <a:path extrusionOk="0" h="14732" w="15240">
                <a:moveTo>
                  <a:pt x="0" y="12192"/>
                </a:moveTo>
                <a:lnTo>
                  <a:pt x="7112" y="14732"/>
                </a:lnTo>
                <a:lnTo>
                  <a:pt x="15240" y="0"/>
                </a:lnTo>
              </a:path>
            </a:pathLst>
          </a:custGeom>
          <a:noFill/>
          <a:ln cap="flat" cmpd="sng" w="38100">
            <a:solidFill>
              <a:srgbClr val="18E5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44" name="Shape 344"/>
          <p:cNvSpPr/>
          <p:nvPr/>
        </p:nvSpPr>
        <p:spPr>
          <a:xfrm>
            <a:off x="475975" y="2155525"/>
            <a:ext cx="146608" cy="190521"/>
          </a:xfrm>
          <a:custGeom>
            <a:pathLst>
              <a:path extrusionOk="0" h="14732" w="15240">
                <a:moveTo>
                  <a:pt x="0" y="12192"/>
                </a:moveTo>
                <a:lnTo>
                  <a:pt x="7112" y="14732"/>
                </a:lnTo>
                <a:lnTo>
                  <a:pt x="15240" y="0"/>
                </a:lnTo>
              </a:path>
            </a:pathLst>
          </a:custGeom>
          <a:noFill/>
          <a:ln cap="flat" cmpd="sng" w="38100">
            <a:solidFill>
              <a:srgbClr val="18E5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45" name="Shape 345"/>
          <p:cNvSpPr/>
          <p:nvPr/>
        </p:nvSpPr>
        <p:spPr>
          <a:xfrm>
            <a:off x="460100" y="2471150"/>
            <a:ext cx="146608" cy="190521"/>
          </a:xfrm>
          <a:custGeom>
            <a:pathLst>
              <a:path extrusionOk="0" h="14732" w="15240">
                <a:moveTo>
                  <a:pt x="0" y="12192"/>
                </a:moveTo>
                <a:lnTo>
                  <a:pt x="7112" y="14732"/>
                </a:lnTo>
                <a:lnTo>
                  <a:pt x="15240" y="0"/>
                </a:lnTo>
              </a:path>
            </a:pathLst>
          </a:custGeom>
          <a:noFill/>
          <a:ln cap="flat" cmpd="sng" w="38100">
            <a:solidFill>
              <a:srgbClr val="18E5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46" name="Shape 346"/>
          <p:cNvSpPr/>
          <p:nvPr/>
        </p:nvSpPr>
        <p:spPr>
          <a:xfrm>
            <a:off x="475975" y="2786775"/>
            <a:ext cx="146608" cy="190521"/>
          </a:xfrm>
          <a:custGeom>
            <a:pathLst>
              <a:path extrusionOk="0" h="14732" w="15240">
                <a:moveTo>
                  <a:pt x="0" y="12192"/>
                </a:moveTo>
                <a:lnTo>
                  <a:pt x="7112" y="14732"/>
                </a:lnTo>
                <a:lnTo>
                  <a:pt x="15240" y="0"/>
                </a:lnTo>
              </a:path>
            </a:pathLst>
          </a:custGeom>
          <a:noFill/>
          <a:ln cap="flat" cmpd="sng" w="38100">
            <a:solidFill>
              <a:srgbClr val="18E5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47" name="Shape 347"/>
          <p:cNvSpPr/>
          <p:nvPr/>
        </p:nvSpPr>
        <p:spPr>
          <a:xfrm>
            <a:off x="460050" y="3184525"/>
            <a:ext cx="146700" cy="150300"/>
          </a:xfrm>
          <a:prstGeom prst="ellipse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 txBox="1"/>
          <p:nvPr/>
        </p:nvSpPr>
        <p:spPr>
          <a:xfrm>
            <a:off x="5880100" y="1167800"/>
            <a:ext cx="2952300" cy="1677000"/>
          </a:xfrm>
          <a:prstGeom prst="rect">
            <a:avLst/>
          </a:prstGeom>
          <a:solidFill>
            <a:srgbClr val="000000"/>
          </a:solidFill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Audiowide"/>
                <a:ea typeface="Audiowide"/>
                <a:cs typeface="Audiowide"/>
                <a:sym typeface="Audiowide"/>
              </a:rPr>
              <a:t>     </a:t>
            </a:r>
            <a:r>
              <a:rPr lang="en" sz="3000">
                <a:solidFill>
                  <a:srgbClr val="FFFF00"/>
                </a:solidFill>
                <a:latin typeface="Audiowide"/>
                <a:ea typeface="Audiowide"/>
                <a:cs typeface="Audiowide"/>
                <a:sym typeface="Audiowide"/>
              </a:rPr>
              <a:t>KEY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Audiowide"/>
                <a:ea typeface="Audiowide"/>
                <a:cs typeface="Audiowide"/>
                <a:sym typeface="Audiowide"/>
              </a:rPr>
              <a:t>    	X=Did not do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  <a:latin typeface="Audiowide"/>
                <a:ea typeface="Audiowide"/>
                <a:cs typeface="Audiowide"/>
                <a:sym typeface="Audiowide"/>
              </a:rPr>
              <a:t>O=In some places</a:t>
            </a:r>
          </a:p>
          <a:p>
            <a:pPr indent="457200" lvl="0">
              <a:spcBef>
                <a:spcPts val="0"/>
              </a:spcBef>
              <a:buNone/>
            </a:pPr>
            <a:r>
              <a:rPr lang="en">
                <a:solidFill>
                  <a:srgbClr val="18E500"/>
                </a:solidFill>
                <a:latin typeface="Audiowide"/>
                <a:ea typeface="Audiowide"/>
                <a:cs typeface="Audiowide"/>
                <a:sym typeface="Audiowide"/>
              </a:rPr>
              <a:t>✓=Done/Inserted</a:t>
            </a:r>
          </a:p>
        </p:txBody>
      </p:sp>
      <p:grpSp>
        <p:nvGrpSpPr>
          <p:cNvPr id="349" name="Shape 349"/>
          <p:cNvGrpSpPr/>
          <p:nvPr/>
        </p:nvGrpSpPr>
        <p:grpSpPr>
          <a:xfrm>
            <a:off x="7835900" y="1251237"/>
            <a:ext cx="876300" cy="1510112"/>
            <a:chOff x="6324600" y="571500"/>
            <a:chExt cx="876300" cy="1510112"/>
          </a:xfrm>
        </p:grpSpPr>
        <p:sp>
          <p:nvSpPr>
            <p:cNvPr id="350" name="Shape 350"/>
            <p:cNvSpPr/>
            <p:nvPr/>
          </p:nvSpPr>
          <p:spPr>
            <a:xfrm>
              <a:off x="6591300" y="571500"/>
              <a:ext cx="609600" cy="660300"/>
            </a:xfrm>
            <a:prstGeom prst="donut">
              <a:avLst>
                <a:gd fmla="val 25000" name="adj"/>
              </a:avLst>
            </a:pr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324600" y="1179912"/>
              <a:ext cx="571500" cy="901700"/>
            </a:xfrm>
            <a:custGeom>
              <a:pathLst>
                <a:path extrusionOk="0" h="36068" w="22860">
                  <a:moveTo>
                    <a:pt x="22352" y="0"/>
                  </a:moveTo>
                  <a:lnTo>
                    <a:pt x="21844" y="35560"/>
                  </a:lnTo>
                  <a:lnTo>
                    <a:pt x="4572" y="36068"/>
                  </a:lnTo>
                  <a:lnTo>
                    <a:pt x="22352" y="35560"/>
                  </a:lnTo>
                  <a:lnTo>
                    <a:pt x="22352" y="24384"/>
                  </a:lnTo>
                  <a:lnTo>
                    <a:pt x="11684" y="24892"/>
                  </a:lnTo>
                  <a:lnTo>
                    <a:pt x="22860" y="24892"/>
                  </a:lnTo>
                  <a:lnTo>
                    <a:pt x="22860" y="31496"/>
                  </a:lnTo>
                  <a:lnTo>
                    <a:pt x="0" y="31496"/>
                  </a:lnTo>
                </a:path>
              </a:pathLst>
            </a:custGeom>
            <a:noFill/>
            <a:ln cap="flat" cmpd="sng" w="76200">
              <a:solidFill>
                <a:schemeClr val="accent6"/>
              </a:solidFill>
              <a:prstDash val="solid"/>
              <a:round/>
              <a:headEnd len="lg" w="lg" type="none"/>
              <a:tailEnd len="lg" w="lg" type="none"/>
            </a:ln>
          </p:spPr>
        </p:sp>
      </p:grpSp>
      <p:grpSp>
        <p:nvGrpSpPr>
          <p:cNvPr id="352" name="Shape 352"/>
          <p:cNvGrpSpPr/>
          <p:nvPr/>
        </p:nvGrpSpPr>
        <p:grpSpPr>
          <a:xfrm>
            <a:off x="6032613" y="1726031"/>
            <a:ext cx="292135" cy="663676"/>
            <a:chOff x="4673600" y="139700"/>
            <a:chExt cx="1473200" cy="2692400"/>
          </a:xfrm>
        </p:grpSpPr>
        <p:sp>
          <p:nvSpPr>
            <p:cNvPr id="353" name="Shape 353"/>
            <p:cNvSpPr/>
            <p:nvPr/>
          </p:nvSpPr>
          <p:spPr>
            <a:xfrm>
              <a:off x="4813300" y="139700"/>
              <a:ext cx="1219200" cy="1219200"/>
            </a:xfrm>
            <a:prstGeom prst="arc">
              <a:avLst>
                <a:gd fmla="val 8032602" name="adj1"/>
                <a:gd fmla="val 2804142" name="adj2"/>
              </a:avLst>
            </a:prstGeom>
            <a:solidFill>
              <a:srgbClr val="000000"/>
            </a:solidFill>
            <a:ln cap="flat" cmpd="sng" w="38100">
              <a:solidFill>
                <a:srgbClr val="F1C23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4673600" y="1193800"/>
              <a:ext cx="1473200" cy="1638300"/>
            </a:xfrm>
            <a:custGeom>
              <a:pathLst>
                <a:path extrusionOk="0" h="65532" w="58928">
                  <a:moveTo>
                    <a:pt x="13716" y="0"/>
                  </a:moveTo>
                  <a:lnTo>
                    <a:pt x="0" y="65532"/>
                  </a:lnTo>
                  <a:lnTo>
                    <a:pt x="58928" y="65024"/>
                  </a:lnTo>
                  <a:lnTo>
                    <a:pt x="46228" y="0"/>
                  </a:lnTo>
                </a:path>
              </a:pathLst>
            </a:custGeom>
            <a:solidFill>
              <a:srgbClr val="000000"/>
            </a:solidFill>
            <a:ln cap="flat" cmpd="sng" w="38100">
              <a:solidFill>
                <a:srgbClr val="F1C232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355" name="Shape 355"/>
            <p:cNvSpPr/>
            <p:nvPr/>
          </p:nvSpPr>
          <p:spPr>
            <a:xfrm>
              <a:off x="4940300" y="544900"/>
              <a:ext cx="876269" cy="990600"/>
            </a:xfrm>
            <a:custGeom>
              <a:pathLst>
                <a:path extrusionOk="0" h="39624" w="37592">
                  <a:moveTo>
                    <a:pt x="3556" y="25908"/>
                  </a:moveTo>
                  <a:lnTo>
                    <a:pt x="10668" y="39624"/>
                  </a:lnTo>
                  <a:lnTo>
                    <a:pt x="37592" y="24384"/>
                  </a:lnTo>
                  <a:lnTo>
                    <a:pt x="16764" y="0"/>
                  </a:lnTo>
                  <a:lnTo>
                    <a:pt x="0" y="20828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lg" w="lg" type="none"/>
              <a:tailEnd len="lg" w="lg" type="none"/>
            </a:ln>
          </p:spPr>
        </p:sp>
        <p:sp>
          <p:nvSpPr>
            <p:cNvPr id="356" name="Shape 356"/>
            <p:cNvSpPr/>
            <p:nvPr/>
          </p:nvSpPr>
          <p:spPr>
            <a:xfrm>
              <a:off x="5524500" y="952500"/>
              <a:ext cx="304800" cy="355600"/>
            </a:xfrm>
            <a:custGeom>
              <a:pathLst>
                <a:path extrusionOk="0" h="14224" w="12192">
                  <a:moveTo>
                    <a:pt x="12192" y="0"/>
                  </a:moveTo>
                  <a:lnTo>
                    <a:pt x="12192" y="14224"/>
                  </a:lnTo>
                  <a:lnTo>
                    <a:pt x="0" y="8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 b="4072" l="0" r="9543" t="5429"/>
          <a:stretch/>
        </p:blipFill>
        <p:spPr>
          <a:xfrm>
            <a:off x="417524" y="413100"/>
            <a:ext cx="3236451" cy="431727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/>
          <p:nvPr/>
        </p:nvSpPr>
        <p:spPr>
          <a:xfrm>
            <a:off x="3747075" y="512025"/>
            <a:ext cx="5015400" cy="416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O=Intersecting roads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⏢=perpendicular roads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工=parallel roads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□=3D shaped buildings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</a:rPr>
              <a:t>▢=other things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/>
              <a:t>Intersecting line=     two lines that cross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Perpendicular line=                two lines that cross in 90º angles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Parallel line=        two lines that never meet.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3D shape=             a shape that has length, width, and height.</a:t>
            </a:r>
          </a:p>
        </p:txBody>
      </p:sp>
      <p:sp>
        <p:nvSpPr>
          <p:cNvPr id="363" name="Shape 363"/>
          <p:cNvSpPr/>
          <p:nvPr/>
        </p:nvSpPr>
        <p:spPr>
          <a:xfrm>
            <a:off x="2477562" y="2250397"/>
            <a:ext cx="963550" cy="604775"/>
          </a:xfrm>
          <a:custGeom>
            <a:pathLst>
              <a:path extrusionOk="0" h="24191" w="38542">
                <a:moveTo>
                  <a:pt x="1905" y="4010"/>
                </a:moveTo>
                <a:cubicBezTo>
                  <a:pt x="4697" y="363"/>
                  <a:pt x="14472" y="-489"/>
                  <a:pt x="20524" y="286"/>
                </a:cubicBezTo>
                <a:cubicBezTo>
                  <a:pt x="26575" y="1061"/>
                  <a:pt x="36893" y="5018"/>
                  <a:pt x="38212" y="8665"/>
                </a:cubicBezTo>
                <a:cubicBezTo>
                  <a:pt x="39530" y="12311"/>
                  <a:pt x="34177" y="19914"/>
                  <a:pt x="28437" y="22164"/>
                </a:cubicBezTo>
                <a:cubicBezTo>
                  <a:pt x="22696" y="24413"/>
                  <a:pt x="8189" y="25189"/>
                  <a:pt x="3767" y="22164"/>
                </a:cubicBezTo>
                <a:cubicBezTo>
                  <a:pt x="-655" y="19138"/>
                  <a:pt x="-887" y="7656"/>
                  <a:pt x="1905" y="4010"/>
                </a:cubicBezTo>
                <a:close/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64" name="Shape 364"/>
          <p:cNvSpPr/>
          <p:nvPr/>
        </p:nvSpPr>
        <p:spPr>
          <a:xfrm>
            <a:off x="2162995" y="2808549"/>
            <a:ext cx="628900" cy="698999"/>
          </a:xfrm>
          <a:custGeom>
            <a:pathLst>
              <a:path extrusionOk="0" h="27960" w="25156">
                <a:moveTo>
                  <a:pt x="11695" y="27766"/>
                </a:moveTo>
                <a:cubicBezTo>
                  <a:pt x="15341" y="28154"/>
                  <a:pt x="19763" y="27300"/>
                  <a:pt x="21936" y="24508"/>
                </a:cubicBezTo>
                <a:cubicBezTo>
                  <a:pt x="24108" y="21715"/>
                  <a:pt x="25970" y="15043"/>
                  <a:pt x="24729" y="11009"/>
                </a:cubicBezTo>
                <a:cubicBezTo>
                  <a:pt x="23487" y="6974"/>
                  <a:pt x="18599" y="-1558"/>
                  <a:pt x="14488" y="303"/>
                </a:cubicBezTo>
                <a:cubicBezTo>
                  <a:pt x="10376" y="2164"/>
                  <a:pt x="523" y="17602"/>
                  <a:pt x="58" y="22180"/>
                </a:cubicBezTo>
                <a:cubicBezTo>
                  <a:pt x="-407" y="26757"/>
                  <a:pt x="8048" y="27378"/>
                  <a:pt x="11695" y="27766"/>
                </a:cubicBezTo>
                <a:close/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65" name="Shape 365"/>
          <p:cNvSpPr/>
          <p:nvPr/>
        </p:nvSpPr>
        <p:spPr>
          <a:xfrm>
            <a:off x="1256775" y="512025"/>
            <a:ext cx="535300" cy="267650"/>
          </a:xfrm>
          <a:custGeom>
            <a:pathLst>
              <a:path extrusionOk="0" h="10706" w="21412">
                <a:moveTo>
                  <a:pt x="0" y="10240"/>
                </a:moveTo>
                <a:lnTo>
                  <a:pt x="21412" y="10706"/>
                </a:lnTo>
                <a:lnTo>
                  <a:pt x="13499" y="465"/>
                </a:lnTo>
                <a:lnTo>
                  <a:pt x="1397" y="0"/>
                </a:lnTo>
                <a:close/>
              </a:path>
            </a:pathLst>
          </a:cu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66" name="Shape 366"/>
          <p:cNvSpPr/>
          <p:nvPr/>
        </p:nvSpPr>
        <p:spPr>
          <a:xfrm>
            <a:off x="1374275" y="3620175"/>
            <a:ext cx="535300" cy="267650"/>
          </a:xfrm>
          <a:custGeom>
            <a:pathLst>
              <a:path extrusionOk="0" h="10706" w="21412">
                <a:moveTo>
                  <a:pt x="0" y="10240"/>
                </a:moveTo>
                <a:lnTo>
                  <a:pt x="21412" y="10706"/>
                </a:lnTo>
                <a:lnTo>
                  <a:pt x="13499" y="465"/>
                </a:lnTo>
                <a:lnTo>
                  <a:pt x="1397" y="0"/>
                </a:lnTo>
                <a:close/>
              </a:path>
            </a:pathLst>
          </a:cu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67" name="Shape 367"/>
          <p:cNvSpPr/>
          <p:nvPr/>
        </p:nvSpPr>
        <p:spPr>
          <a:xfrm>
            <a:off x="2409975" y="413100"/>
            <a:ext cx="535300" cy="267650"/>
          </a:xfrm>
          <a:custGeom>
            <a:pathLst>
              <a:path extrusionOk="0" h="10706" w="21412">
                <a:moveTo>
                  <a:pt x="0" y="10240"/>
                </a:moveTo>
                <a:lnTo>
                  <a:pt x="21412" y="10706"/>
                </a:lnTo>
                <a:lnTo>
                  <a:pt x="13499" y="465"/>
                </a:lnTo>
                <a:lnTo>
                  <a:pt x="1397" y="0"/>
                </a:lnTo>
                <a:close/>
              </a:path>
            </a:pathLst>
          </a:cu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68" name="Shape 368"/>
          <p:cNvSpPr/>
          <p:nvPr/>
        </p:nvSpPr>
        <p:spPr>
          <a:xfrm>
            <a:off x="1040250" y="512025"/>
            <a:ext cx="1203341" cy="3328095"/>
          </a:xfrm>
          <a:custGeom>
            <a:pathLst>
              <a:path extrusionOk="0" h="73545" w="60047">
                <a:moveTo>
                  <a:pt x="0" y="1396"/>
                </a:moveTo>
                <a:lnTo>
                  <a:pt x="60047" y="0"/>
                </a:lnTo>
                <a:lnTo>
                  <a:pt x="33980" y="466"/>
                </a:lnTo>
                <a:lnTo>
                  <a:pt x="35376" y="73080"/>
                </a:lnTo>
                <a:lnTo>
                  <a:pt x="20016" y="73545"/>
                </a:lnTo>
                <a:lnTo>
                  <a:pt x="52599" y="73545"/>
                </a:lnTo>
              </a:path>
            </a:pathLst>
          </a:custGeom>
          <a:noFill/>
          <a:ln cap="flat" cmpd="sng" w="28575">
            <a:solidFill>
              <a:srgbClr val="FFFF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69" name="Shape 369"/>
          <p:cNvSpPr/>
          <p:nvPr/>
        </p:nvSpPr>
        <p:spPr>
          <a:xfrm rot="-5400000">
            <a:off x="1441733" y="1437125"/>
            <a:ext cx="1203341" cy="1224156"/>
          </a:xfrm>
          <a:custGeom>
            <a:pathLst>
              <a:path extrusionOk="0" h="73545" w="60047">
                <a:moveTo>
                  <a:pt x="0" y="1396"/>
                </a:moveTo>
                <a:lnTo>
                  <a:pt x="60047" y="0"/>
                </a:lnTo>
                <a:lnTo>
                  <a:pt x="33980" y="466"/>
                </a:lnTo>
                <a:lnTo>
                  <a:pt x="35376" y="73080"/>
                </a:lnTo>
                <a:lnTo>
                  <a:pt x="20016" y="73545"/>
                </a:lnTo>
                <a:lnTo>
                  <a:pt x="52599" y="73545"/>
                </a:lnTo>
              </a:path>
            </a:pathLst>
          </a:custGeom>
          <a:noFill/>
          <a:ln cap="flat" cmpd="sng" w="28575">
            <a:solidFill>
              <a:srgbClr val="FFFF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70" name="Shape 370"/>
          <p:cNvSpPr/>
          <p:nvPr/>
        </p:nvSpPr>
        <p:spPr>
          <a:xfrm>
            <a:off x="628400" y="663300"/>
            <a:ext cx="628800" cy="5238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692250" y="1326600"/>
            <a:ext cx="348000" cy="3852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909925" y="1711800"/>
            <a:ext cx="464400" cy="5238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579025" y="2235600"/>
            <a:ext cx="628800" cy="17793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2680937" y="383950"/>
            <a:ext cx="628800" cy="5238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2945275" y="575800"/>
            <a:ext cx="628800" cy="5238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2791900" y="984225"/>
            <a:ext cx="628800" cy="5238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2791900" y="1584500"/>
            <a:ext cx="407700" cy="5238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3194066" y="1447525"/>
            <a:ext cx="348000" cy="5238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/>
          <p:nvPr/>
        </p:nvSpPr>
        <p:spPr>
          <a:xfrm>
            <a:off x="2758375" y="2108300"/>
            <a:ext cx="348000" cy="2676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2129575" y="2686625"/>
            <a:ext cx="464400" cy="3852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1685600" y="3189200"/>
            <a:ext cx="464400" cy="5238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2363225" y="3417650"/>
            <a:ext cx="464400" cy="5238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1922125" y="413100"/>
            <a:ext cx="628800" cy="6990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1534200" y="663300"/>
            <a:ext cx="628800" cy="5238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2126072" y="1244187"/>
            <a:ext cx="407700" cy="44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1644747" y="1112087"/>
            <a:ext cx="407700" cy="44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7" name="Shape 387"/>
          <p:cNvSpPr/>
          <p:nvPr/>
        </p:nvSpPr>
        <p:spPr>
          <a:xfrm>
            <a:off x="3083497" y="3532137"/>
            <a:ext cx="407700" cy="44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/>
          <p:nvPr/>
        </p:nvSpPr>
        <p:spPr>
          <a:xfrm>
            <a:off x="3194072" y="2529875"/>
            <a:ext cx="407700" cy="44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/>
          <p:nvPr/>
        </p:nvSpPr>
        <p:spPr>
          <a:xfrm>
            <a:off x="1862500" y="1584500"/>
            <a:ext cx="628800" cy="919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1138647" y="891737"/>
            <a:ext cx="407700" cy="44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5134175" y="1742012"/>
            <a:ext cx="535314" cy="604770"/>
          </a:xfrm>
          <a:custGeom>
            <a:pathLst>
              <a:path extrusionOk="0" h="77734" w="47478">
                <a:moveTo>
                  <a:pt x="6517" y="0"/>
                </a:moveTo>
                <a:lnTo>
                  <a:pt x="23274" y="52598"/>
                </a:lnTo>
                <a:lnTo>
                  <a:pt x="16757" y="28859"/>
                </a:lnTo>
                <a:lnTo>
                  <a:pt x="47478" y="77734"/>
                </a:lnTo>
                <a:lnTo>
                  <a:pt x="0" y="1862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92" name="Shape 392"/>
          <p:cNvSpPr/>
          <p:nvPr/>
        </p:nvSpPr>
        <p:spPr>
          <a:xfrm rot="664636">
            <a:off x="5366953" y="2245583"/>
            <a:ext cx="753963" cy="698911"/>
          </a:xfrm>
          <a:custGeom>
            <a:pathLst>
              <a:path extrusionOk="0" h="54926" w="60046">
                <a:moveTo>
                  <a:pt x="27928" y="0"/>
                </a:moveTo>
                <a:lnTo>
                  <a:pt x="26998" y="54926"/>
                </a:lnTo>
                <a:lnTo>
                  <a:pt x="27463" y="27463"/>
                </a:lnTo>
                <a:lnTo>
                  <a:pt x="60046" y="27928"/>
                </a:lnTo>
                <a:lnTo>
                  <a:pt x="0" y="27463"/>
                </a:lnTo>
                <a:lnTo>
                  <a:pt x="27463" y="27812"/>
                </a:ln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sp>
      <p:grpSp>
        <p:nvGrpSpPr>
          <p:cNvPr id="393" name="Shape 393"/>
          <p:cNvGrpSpPr/>
          <p:nvPr/>
        </p:nvGrpSpPr>
        <p:grpSpPr>
          <a:xfrm>
            <a:off x="4827529" y="2973577"/>
            <a:ext cx="535359" cy="604695"/>
            <a:chOff x="-1728625" y="1175325"/>
            <a:chExt cx="1193400" cy="1193400"/>
          </a:xfrm>
        </p:grpSpPr>
        <p:cxnSp>
          <p:nvCxnSpPr>
            <p:cNvPr id="394" name="Shape 394"/>
            <p:cNvCxnSpPr/>
            <p:nvPr/>
          </p:nvCxnSpPr>
          <p:spPr>
            <a:xfrm>
              <a:off x="-1652425" y="1175325"/>
              <a:ext cx="1117200" cy="11172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395" name="Shape 395"/>
            <p:cNvCxnSpPr/>
            <p:nvPr/>
          </p:nvCxnSpPr>
          <p:spPr>
            <a:xfrm>
              <a:off x="-1728625" y="1251525"/>
              <a:ext cx="1117200" cy="11172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396" name="Shape 396"/>
          <p:cNvSpPr/>
          <p:nvPr/>
        </p:nvSpPr>
        <p:spPr>
          <a:xfrm>
            <a:off x="4736200" y="3758700"/>
            <a:ext cx="535500" cy="3852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Shape 4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100" y="337450"/>
            <a:ext cx="3361424" cy="448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/>
          <p:cNvPicPr preferRelativeResize="0"/>
          <p:nvPr/>
        </p:nvPicPr>
        <p:blipFill rotWithShape="1">
          <a:blip r:embed="rId4">
            <a:alphaModFix/>
          </a:blip>
          <a:srcRect b="12732" l="0" r="0" t="0"/>
          <a:stretch/>
        </p:blipFill>
        <p:spPr>
          <a:xfrm>
            <a:off x="3700525" y="337450"/>
            <a:ext cx="5084323" cy="3327601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 txBox="1"/>
          <p:nvPr/>
        </p:nvSpPr>
        <p:spPr>
          <a:xfrm>
            <a:off x="3728250" y="3714750"/>
            <a:ext cx="5056500" cy="104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Nona=9		Tetra=4</a:t>
            </a:r>
          </a:p>
        </p:txBody>
      </p:sp>
      <p:sp>
        <p:nvSpPr>
          <p:cNvPr id="404" name="Shape 404"/>
          <p:cNvSpPr/>
          <p:nvPr/>
        </p:nvSpPr>
        <p:spPr>
          <a:xfrm>
            <a:off x="1975400" y="2124500"/>
            <a:ext cx="1838750" cy="1863400"/>
          </a:xfrm>
          <a:custGeom>
            <a:pathLst>
              <a:path extrusionOk="0" h="74536" w="73550">
                <a:moveTo>
                  <a:pt x="73550" y="73549"/>
                </a:moveTo>
                <a:cubicBezTo>
                  <a:pt x="65061" y="73549"/>
                  <a:pt x="54397" y="76869"/>
                  <a:pt x="48205" y="71064"/>
                </a:cubicBezTo>
                <a:cubicBezTo>
                  <a:pt x="43122" y="66298"/>
                  <a:pt x="42169" y="58447"/>
                  <a:pt x="38266" y="52677"/>
                </a:cubicBezTo>
                <a:cubicBezTo>
                  <a:pt x="30800" y="41641"/>
                  <a:pt x="20532" y="32633"/>
                  <a:pt x="13418" y="21369"/>
                </a:cubicBezTo>
                <a:cubicBezTo>
                  <a:pt x="8926" y="14257"/>
                  <a:pt x="7522" y="3761"/>
                  <a:pt x="0" y="0"/>
                </a:cubicBezTo>
              </a:path>
            </a:pathLst>
          </a:cu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sp>
      <p:sp>
        <p:nvSpPr>
          <p:cNvPr id="405" name="Shape 405"/>
          <p:cNvSpPr/>
          <p:nvPr/>
        </p:nvSpPr>
        <p:spPr>
          <a:xfrm>
            <a:off x="5354700" y="2450556"/>
            <a:ext cx="959850" cy="1517750"/>
          </a:xfrm>
          <a:custGeom>
            <a:pathLst>
              <a:path extrusionOk="0" h="60710" w="38394">
                <a:moveTo>
                  <a:pt x="24351" y="60507"/>
                </a:moveTo>
                <a:cubicBezTo>
                  <a:pt x="28193" y="60507"/>
                  <a:pt x="32707" y="61321"/>
                  <a:pt x="35781" y="59016"/>
                </a:cubicBezTo>
                <a:cubicBezTo>
                  <a:pt x="40054" y="55810"/>
                  <a:pt x="37277" y="48433"/>
                  <a:pt x="37769" y="43114"/>
                </a:cubicBezTo>
                <a:cubicBezTo>
                  <a:pt x="38898" y="30883"/>
                  <a:pt x="39131" y="16305"/>
                  <a:pt x="31309" y="6836"/>
                </a:cubicBezTo>
                <a:cubicBezTo>
                  <a:pt x="27566" y="2306"/>
                  <a:pt x="20634" y="-946"/>
                  <a:pt x="14909" y="375"/>
                </a:cubicBezTo>
                <a:cubicBezTo>
                  <a:pt x="9565" y="1608"/>
                  <a:pt x="4905" y="4880"/>
                  <a:pt x="0" y="7333"/>
                </a:cubicBezTo>
              </a:path>
            </a:pathLst>
          </a:cu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Shape 410"/>
          <p:cNvPicPr preferRelativeResize="0"/>
          <p:nvPr/>
        </p:nvPicPr>
        <p:blipFill rotWithShape="1">
          <a:blip r:embed="rId3">
            <a:alphaModFix/>
          </a:blip>
          <a:srcRect b="16514" l="5049" r="2810" t="14931"/>
          <a:stretch/>
        </p:blipFill>
        <p:spPr>
          <a:xfrm>
            <a:off x="337475" y="343287"/>
            <a:ext cx="6318827" cy="3525976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Shape 411"/>
          <p:cNvSpPr txBox="1"/>
          <p:nvPr/>
        </p:nvSpPr>
        <p:spPr>
          <a:xfrm>
            <a:off x="406950" y="395650"/>
            <a:ext cx="8399100" cy="43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                                                                                          </a:t>
            </a:r>
            <a:r>
              <a:rPr lang="en">
                <a:highlight>
                  <a:srgbClr val="FFFFFF"/>
                </a:highlight>
              </a:rPr>
              <a:t>  </a:t>
            </a:r>
            <a:r>
              <a:rPr lang="en" sz="4800">
                <a:highlight>
                  <a:srgbClr val="FFFFFF"/>
                </a:highlight>
              </a:rPr>
              <a:t>octa=8</a:t>
            </a:r>
            <a:r>
              <a:rPr lang="en" sz="4800"/>
              <a:t> </a:t>
            </a:r>
          </a:p>
        </p:txBody>
      </p:sp>
      <p:sp>
        <p:nvSpPr>
          <p:cNvPr id="412" name="Shape 412"/>
          <p:cNvSpPr/>
          <p:nvPr/>
        </p:nvSpPr>
        <p:spPr>
          <a:xfrm>
            <a:off x="3374700" y="930950"/>
            <a:ext cx="3386325" cy="1334700"/>
          </a:xfrm>
          <a:custGeom>
            <a:pathLst>
              <a:path extrusionOk="0" h="53388" w="135453">
                <a:moveTo>
                  <a:pt x="135453" y="0"/>
                </a:moveTo>
                <a:cubicBezTo>
                  <a:pt x="120170" y="0"/>
                  <a:pt x="102540" y="1821"/>
                  <a:pt x="91233" y="12102"/>
                </a:cubicBezTo>
                <a:cubicBezTo>
                  <a:pt x="89116" y="14026"/>
                  <a:pt x="92795" y="17635"/>
                  <a:pt x="93095" y="20481"/>
                </a:cubicBezTo>
                <a:cubicBezTo>
                  <a:pt x="93861" y="27759"/>
                  <a:pt x="91100" y="36656"/>
                  <a:pt x="85182" y="40962"/>
                </a:cubicBezTo>
                <a:cubicBezTo>
                  <a:pt x="74184" y="48960"/>
                  <a:pt x="59680" y="52599"/>
                  <a:pt x="46082" y="52599"/>
                </a:cubicBezTo>
                <a:cubicBezTo>
                  <a:pt x="40649" y="52599"/>
                  <a:pt x="34649" y="54562"/>
                  <a:pt x="29790" y="52133"/>
                </a:cubicBezTo>
                <a:cubicBezTo>
                  <a:pt x="19460" y="46968"/>
                  <a:pt x="8166" y="42611"/>
                  <a:pt x="0" y="34445"/>
                </a:cubicBez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triangle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Oleo Script Swash Caps"/>
                <a:ea typeface="Oleo Script Swash Caps"/>
                <a:cs typeface="Oleo Script Swash Caps"/>
                <a:sym typeface="Oleo Script Swash Caps"/>
              </a:rPr>
              <a:t>Reflection</a:t>
            </a:r>
          </a:p>
        </p:txBody>
      </p:sp>
      <p:sp>
        <p:nvSpPr>
          <p:cNvPr id="418" name="Shape 418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Q&amp;A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900"/>
              <a:t>Backward-Looking: </a:t>
            </a:r>
          </a:p>
        </p:txBody>
      </p:sp>
      <p:sp>
        <p:nvSpPr>
          <p:cNvPr id="419" name="Shape 419"/>
          <p:cNvSpPr txBox="1"/>
          <p:nvPr>
            <p:ph idx="2" type="body"/>
          </p:nvPr>
        </p:nvSpPr>
        <p:spPr>
          <a:xfrm>
            <a:off x="4939500" y="974050"/>
            <a:ext cx="3837000" cy="3978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How much did you know about the subject before we started?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lot. I knew area and perimeter, A LOT of shapes, “X” “Y” and “Z” axis, Angles, geometric words, and the types of triangles.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In what ways do you think you need to improve?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Attention. I was wandering off not staying focused. </a:t>
            </a:r>
          </a:p>
        </p:txBody>
      </p:sp>
      <p:cxnSp>
        <p:nvCxnSpPr>
          <p:cNvPr id="420" name="Shape 420"/>
          <p:cNvCxnSpPr/>
          <p:nvPr/>
        </p:nvCxnSpPr>
        <p:spPr>
          <a:xfrm>
            <a:off x="4939500" y="1973350"/>
            <a:ext cx="2844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21" name="Shape 421"/>
          <p:cNvCxnSpPr/>
          <p:nvPr/>
        </p:nvCxnSpPr>
        <p:spPr>
          <a:xfrm>
            <a:off x="4939500" y="3903750"/>
            <a:ext cx="2844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Oleo Script Swash Caps"/>
                <a:ea typeface="Oleo Script Swash Caps"/>
                <a:cs typeface="Oleo Script Swash Caps"/>
                <a:sym typeface="Oleo Script Swash Caps"/>
              </a:rPr>
              <a:t>Reflection</a:t>
            </a:r>
          </a:p>
        </p:txBody>
      </p:sp>
      <p:sp>
        <p:nvSpPr>
          <p:cNvPr id="427" name="Shape 427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Q&amp;A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900"/>
              <a:t>Inward-Looking:  </a:t>
            </a:r>
          </a:p>
        </p:txBody>
      </p:sp>
      <p:sp>
        <p:nvSpPr>
          <p:cNvPr id="428" name="Shape 428"/>
          <p:cNvSpPr txBox="1"/>
          <p:nvPr>
            <p:ph idx="2" type="body"/>
          </p:nvPr>
        </p:nvSpPr>
        <p:spPr>
          <a:xfrm>
            <a:off x="4939500" y="974050"/>
            <a:ext cx="3837000" cy="3978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What were your standards for this piece of work?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Parallel Lines 1 Perpendicular Line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Intersecting Line 8 3D Shaped Structures 5 Other Things City MUST be Colorful City/Buildings/Roads MUST have a geometric name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Did you meet your standards?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Yes. Al you saw at the start, none have an “X”.</a:t>
            </a:r>
          </a:p>
        </p:txBody>
      </p:sp>
      <p:cxnSp>
        <p:nvCxnSpPr>
          <p:cNvPr id="429" name="Shape 429"/>
          <p:cNvCxnSpPr/>
          <p:nvPr/>
        </p:nvCxnSpPr>
        <p:spPr>
          <a:xfrm>
            <a:off x="4939500" y="1973350"/>
            <a:ext cx="2844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30" name="Shape 430"/>
          <p:cNvCxnSpPr/>
          <p:nvPr/>
        </p:nvCxnSpPr>
        <p:spPr>
          <a:xfrm>
            <a:off x="4939500" y="3903750"/>
            <a:ext cx="2844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Oleo Script Swash Caps"/>
                <a:ea typeface="Oleo Script Swash Caps"/>
                <a:cs typeface="Oleo Script Swash Caps"/>
                <a:sym typeface="Oleo Script Swash Caps"/>
              </a:rPr>
              <a:t>Reflection</a:t>
            </a:r>
          </a:p>
        </p:txBody>
      </p:sp>
      <p:sp>
        <p:nvSpPr>
          <p:cNvPr id="436" name="Shape 436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Q&amp;A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900"/>
              <a:t>Outward-Looking:</a:t>
            </a:r>
            <a:r>
              <a:rPr b="1" lang="en" sz="11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900"/>
              <a:t>  </a:t>
            </a:r>
          </a:p>
        </p:txBody>
      </p:sp>
      <p:sp>
        <p:nvSpPr>
          <p:cNvPr id="437" name="Shape 437"/>
          <p:cNvSpPr txBox="1"/>
          <p:nvPr>
            <p:ph idx="2" type="body"/>
          </p:nvPr>
        </p:nvSpPr>
        <p:spPr>
          <a:xfrm>
            <a:off x="4939500" y="974050"/>
            <a:ext cx="3837000" cy="3978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What grade would you give it? Why?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A+! It was a very creative experience.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In what ways did it not meet those standards?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Color.  I thought that it woud be the easiest part, I was wrong.</a:t>
            </a:r>
          </a:p>
        </p:txBody>
      </p:sp>
      <p:cxnSp>
        <p:nvCxnSpPr>
          <p:cNvPr id="438" name="Shape 438"/>
          <p:cNvCxnSpPr/>
          <p:nvPr/>
        </p:nvCxnSpPr>
        <p:spPr>
          <a:xfrm>
            <a:off x="4939500" y="2240050"/>
            <a:ext cx="2844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39" name="Shape 439"/>
          <p:cNvCxnSpPr/>
          <p:nvPr/>
        </p:nvCxnSpPr>
        <p:spPr>
          <a:xfrm>
            <a:off x="4939500" y="3357650"/>
            <a:ext cx="2844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Oleo Script Swash Caps"/>
                <a:ea typeface="Oleo Script Swash Caps"/>
                <a:cs typeface="Oleo Script Swash Caps"/>
                <a:sym typeface="Oleo Script Swash Caps"/>
              </a:rPr>
              <a:t>Reflection</a:t>
            </a:r>
          </a:p>
        </p:txBody>
      </p:sp>
      <p:sp>
        <p:nvSpPr>
          <p:cNvPr id="445" name="Shape 445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Q&amp;A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Forward-Looking: </a:t>
            </a:r>
          </a:p>
        </p:txBody>
      </p:sp>
      <p:sp>
        <p:nvSpPr>
          <p:cNvPr id="446" name="Shape 446"/>
          <p:cNvSpPr txBox="1"/>
          <p:nvPr>
            <p:ph idx="2" type="body"/>
          </p:nvPr>
        </p:nvSpPr>
        <p:spPr>
          <a:xfrm>
            <a:off x="4863300" y="974050"/>
            <a:ext cx="3837000" cy="3978600"/>
          </a:xfrm>
          <a:prstGeom prst="rect">
            <a:avLst/>
          </a:prstGeom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What might you want next year's teacher to know about you (what things you're good at)?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ART! MATH! Those are the things that I am GREAT at!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What would you change if you had a chance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do this piece over again?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would probably work on it by myself. That way I wouldn't get into any fights.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7" name="Shape 447"/>
          <p:cNvCxnSpPr/>
          <p:nvPr/>
        </p:nvCxnSpPr>
        <p:spPr>
          <a:xfrm>
            <a:off x="4939500" y="2316250"/>
            <a:ext cx="2844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48" name="Shape 448"/>
          <p:cNvCxnSpPr/>
          <p:nvPr/>
        </p:nvCxnSpPr>
        <p:spPr>
          <a:xfrm>
            <a:off x="5028400" y="3644950"/>
            <a:ext cx="2844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