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untains of Christmas"/>
      <p:regular r:id="rId12"/>
      <p:bold r:id="rId13"/>
    </p:embeddedFont>
    <p:embeddedFont>
      <p:font typeface="Spirax"/>
      <p:regular r:id="rId14"/>
    </p:embeddedFont>
    <p:embeddedFont>
      <p:font typeface="PT Sans Narrow"/>
      <p:regular r:id="rId15"/>
      <p:bold r:id="rId16"/>
    </p:embeddedFont>
    <p:embeddedFont>
      <p:font typeface="The Girl Next Door"/>
      <p:regular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DAAB69A0-2020-481F-8908-23AC5B2A2EE6}">
  <a:tblStyle styleId="{DAAB69A0-2020-481F-8908-23AC5B2A2EE6}" styleName="Table_0">
    <a:wholeTbl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penSans-boldItalic.fntdata"/><Relationship Id="rId13" Type="http://schemas.openxmlformats.org/officeDocument/2006/relationships/font" Target="fonts/MountainsofChristmas-bold.fntdata"/><Relationship Id="rId12" Type="http://schemas.openxmlformats.org/officeDocument/2006/relationships/font" Target="fonts/MountainsofChristma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regular.fntdata"/><Relationship Id="rId14" Type="http://schemas.openxmlformats.org/officeDocument/2006/relationships/font" Target="fonts/Spirax-regular.fntdata"/><Relationship Id="rId17" Type="http://schemas.openxmlformats.org/officeDocument/2006/relationships/font" Target="fonts/TheGirlNextDoor-regular.fntdata"/><Relationship Id="rId16" Type="http://schemas.openxmlformats.org/officeDocument/2006/relationships/font" Target="fonts/PTSansNarrow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.fntdata"/><Relationship Id="rId6" Type="http://schemas.openxmlformats.org/officeDocument/2006/relationships/slide" Target="slides/slide1.xml"/><Relationship Id="rId18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google.com/destination?q=trip+to+fiji&amp;espv=2&amp;biw=950&amp;bih=580&amp;site=search&amp;output=search&amp;dest_mid=/m/0bsl6&amp;tpd=2017-01-30,2017-02-06&amp;sa=X&amp;sqi=2&amp;pjf=1&amp;ved=0ahUKEwj4qeLilIjQAhVZImMKHf0sBJMQ69EBCB8oAjAA" TargetMode="External"/><Relationship Id="rId10" Type="http://schemas.openxmlformats.org/officeDocument/2006/relationships/hyperlink" Target="http://www.tripmasters.com/asia/Hawaii/Itinerary_pk52935_Oahu,_Kauai,_Maui_and_Big_Island_by_air.aspx?utm_source=hi&amp;utm_medium=site&amp;utm_campaign=hisite_3534_HI_52935-OaKaMaBI" TargetMode="External"/><Relationship Id="rId12" Type="http://schemas.openxmlformats.org/officeDocument/2006/relationships/hyperlink" Target="https://secure3.convio.net/tmmc/site/Donation2?idb=1457832454&amp;df_id=1401&amp;1401.donation=form1&amp;1401.donation=root&amp;DONATION_LEVEL_ID_SELECTED=1&amp;idb=[[S76:idb]]&amp;df_id=1401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amazon.com/Pokemon-Cards-Higher-Assorted-Duplicates/dp/B00JTF5TT4" TargetMode="External"/><Relationship Id="rId4" Type="http://schemas.openxmlformats.org/officeDocument/2006/relationships/hyperlink" Target="https://www.amazon.com/Irish-Fairy-Door-Company-Imagination/dp/B00NKKSECS" TargetMode="External"/><Relationship Id="rId9" Type="http://schemas.openxmlformats.org/officeDocument/2006/relationships/hyperlink" Target="http://www.toyota.com/prius/" TargetMode="External"/><Relationship Id="rId5" Type="http://schemas.openxmlformats.org/officeDocument/2006/relationships/hyperlink" Target="http://www.zillow.com/homedetails/4157-Watson-Walk-Camano-Island-WA-98282/60911464_zpid/" TargetMode="External"/><Relationship Id="rId6" Type="http://schemas.openxmlformats.org/officeDocument/2006/relationships/hyperlink" Target="https://www.amazon.com/GUND-Pusheenicorn-Stuffed-Pusheen-Unicorn/dp/122310480X" TargetMode="External"/><Relationship Id="rId7" Type="http://schemas.openxmlformats.org/officeDocument/2006/relationships/hyperlink" Target="https://www.amazon.com/CafePress-Kawaii-Cupcake-Mustache-Canvas/dp/B01BUC6EV0/ref=sr_1_6?s=toys-and-games&amp;ie=UTF8&amp;qid=1477421819&amp;sr=1-6&amp;keywords=kawaii+cupcakes" TargetMode="External"/><Relationship Id="rId8" Type="http://schemas.openxmlformats.org/officeDocument/2006/relationships/hyperlink" Target="http://money.cnn.com/tools/collegecost/collegecost.html#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Relationship Id="rId4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ecure3.convio.net/tmmc/site/Donation2?idb=1457832454&amp;df_id=1401&amp;1401.donation=form1&amp;1401.donation=root&amp;DONATION_LEVEL_ID_SELECTED=1&amp;idb=[[S76:idb]]&amp;df_id=1401" TargetMode="External"/><Relationship Id="rId4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Relationship Id="rId4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76"/>
            <a:ext cx="7136700" cy="1173300"/>
          </a:xfrm>
          <a:prstGeom prst="rect">
            <a:avLst/>
          </a:prstGeom>
          <a:solidFill>
            <a:srgbClr val="FFFFFF"/>
          </a:solidFill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Spending Portfolio 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093250" y="2828289"/>
            <a:ext cx="4870500" cy="7926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  <a:latin typeface="The Girl Next Door"/>
                <a:ea typeface="The Girl Next Door"/>
                <a:cs typeface="The Girl Next Door"/>
                <a:sym typeface="The Girl Next Door"/>
              </a:rPr>
              <a:t>By: Karina P. </a:t>
            </a:r>
          </a:p>
        </p:txBody>
      </p:sp>
      <p:grpSp>
        <p:nvGrpSpPr>
          <p:cNvPr id="68" name="Shape 68"/>
          <p:cNvGrpSpPr/>
          <p:nvPr/>
        </p:nvGrpSpPr>
        <p:grpSpPr>
          <a:xfrm>
            <a:off x="1079025" y="80500"/>
            <a:ext cx="3737600" cy="1394450"/>
            <a:chOff x="1079025" y="80500"/>
            <a:chExt cx="3737600" cy="1394450"/>
          </a:xfrm>
        </p:grpSpPr>
        <p:sp>
          <p:nvSpPr>
            <p:cNvPr id="69" name="Shape 69"/>
            <p:cNvSpPr/>
            <p:nvPr/>
          </p:nvSpPr>
          <p:spPr>
            <a:xfrm>
              <a:off x="1079025" y="80500"/>
              <a:ext cx="3737600" cy="1394450"/>
            </a:xfrm>
            <a:prstGeom prst="flowChartPunchedTape">
              <a:avLst/>
            </a:prstGeom>
            <a:solidFill>
              <a:srgbClr val="00FF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210550" y="541875"/>
              <a:ext cx="822900" cy="783000"/>
            </a:xfrm>
            <a:prstGeom prst="flowChartExtract">
              <a:avLst/>
            </a:prstGeom>
            <a:solidFill>
              <a:srgbClr val="0B7742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2536375" y="424700"/>
              <a:ext cx="822900" cy="783000"/>
            </a:xfrm>
            <a:prstGeom prst="smileyFace">
              <a:avLst>
                <a:gd fmla="val 4653" name="adj"/>
              </a:avLst>
            </a:prstGeom>
            <a:solidFill>
              <a:srgbClr val="00CB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-2268825">
              <a:off x="1704364" y="414848"/>
              <a:ext cx="426696" cy="884653"/>
            </a:xfrm>
            <a:prstGeom prst="flowChartExtract">
              <a:avLst/>
            </a:prstGeom>
            <a:solidFill>
              <a:srgbClr val="009E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180100">
              <a:off x="2140166" y="645904"/>
              <a:ext cx="822806" cy="388622"/>
            </a:xfrm>
            <a:prstGeom prst="cloud">
              <a:avLst/>
            </a:prstGeom>
            <a:solidFill>
              <a:srgbClr val="009E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1477994" y="731450"/>
              <a:ext cx="254475" cy="171450"/>
            </a:xfrm>
            <a:prstGeom prst="flowChartPreparation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1533650" y="731375"/>
              <a:ext cx="133500" cy="171300"/>
            </a:xfrm>
            <a:prstGeom prst="donut">
              <a:avLst>
                <a:gd fmla="val 25000" name="adj"/>
              </a:avLst>
            </a:prstGeom>
            <a:solidFill>
              <a:srgbClr val="000000"/>
            </a:solidFill>
            <a:ln cap="flat" cmpd="sng" w="9525">
              <a:solidFill>
                <a:srgbClr val="00F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1562450" y="766675"/>
              <a:ext cx="73200" cy="97500"/>
            </a:xfrm>
            <a:prstGeom prst="flowChartConnector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6938904">
              <a:off x="1539693" y="816986"/>
              <a:ext cx="83863" cy="37972"/>
            </a:xfrm>
            <a:prstGeom prst="blockArc">
              <a:avLst>
                <a:gd fmla="val 10446052" name="adj1"/>
                <a:gd fmla="val 41057" name="adj2"/>
                <a:gd fmla="val 12504" name="adj3"/>
              </a:avLst>
            </a:prstGeom>
            <a:solidFill>
              <a:srgbClr val="00CB00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1591075" y="794750"/>
              <a:ext cx="32400" cy="58800"/>
            </a:xfrm>
            <a:prstGeom prst="ellipse">
              <a:avLst/>
            </a:prstGeom>
            <a:solidFill>
              <a:srgbClr val="FFFFFF"/>
            </a:solidFill>
            <a:ln cap="flat" cmpd="sng" w="2286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1581475" y="772625"/>
              <a:ext cx="9600" cy="10200"/>
            </a:xfrm>
            <a:prstGeom prst="flowChartConnector">
              <a:avLst/>
            </a:prstGeom>
            <a:solidFill>
              <a:srgbClr val="00CB00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4072500" y="233400"/>
              <a:ext cx="185125" cy="872675"/>
            </a:xfrm>
            <a:prstGeom prst="flowChartSort">
              <a:avLst/>
            </a:prstGeom>
            <a:solidFill>
              <a:srgbClr val="00CB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rot="2383858">
              <a:off x="3973329" y="1046929"/>
              <a:ext cx="383457" cy="288659"/>
            </a:xfrm>
            <a:prstGeom prst="diagStripe">
              <a:avLst>
                <a:gd fmla="val 50000" name="adj"/>
              </a:avLst>
            </a:prstGeom>
            <a:solidFill>
              <a:srgbClr val="00CB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3874225" y="233387"/>
              <a:ext cx="383400" cy="288600"/>
            </a:xfrm>
            <a:prstGeom prst="diagStripe">
              <a:avLst>
                <a:gd fmla="val 50000" name="adj"/>
              </a:avLst>
            </a:prstGeom>
            <a:solidFill>
              <a:srgbClr val="00CB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2433500" y="356025"/>
              <a:ext cx="822852" cy="288684"/>
            </a:xfrm>
            <a:prstGeom prst="cloud">
              <a:avLst/>
            </a:prstGeom>
            <a:solidFill>
              <a:srgbClr val="009E0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 rot="-1343982">
            <a:off x="1620438" y="174174"/>
            <a:ext cx="121674" cy="640434"/>
          </a:xfrm>
          <a:prstGeom prst="flowChartManualOperation">
            <a:avLst/>
          </a:prstGeom>
          <a:solidFill>
            <a:srgbClr val="009E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 rot="44">
            <a:off x="1620438" y="1317174"/>
            <a:ext cx="121674" cy="640434"/>
          </a:xfrm>
          <a:prstGeom prst="flowChartManualOperation">
            <a:avLst/>
          </a:prstGeom>
          <a:solidFill>
            <a:srgbClr val="009E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/>
        </p:nvSpPr>
        <p:spPr>
          <a:xfrm rot="603893">
            <a:off x="1468038" y="174174"/>
            <a:ext cx="121674" cy="640434"/>
          </a:xfrm>
          <a:prstGeom prst="flowChartManualOperation">
            <a:avLst/>
          </a:prstGeom>
          <a:solidFill>
            <a:srgbClr val="009E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/>
        </p:nvSpPr>
        <p:spPr>
          <a:xfrm rot="44">
            <a:off x="1544238" y="21774"/>
            <a:ext cx="121674" cy="640434"/>
          </a:xfrm>
          <a:prstGeom prst="flowChartManualOperation">
            <a:avLst/>
          </a:prstGeom>
          <a:solidFill>
            <a:srgbClr val="009E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/>
        </p:nvSpPr>
        <p:spPr>
          <a:xfrm rot="44">
            <a:off x="1315638" y="1317174"/>
            <a:ext cx="121674" cy="640434"/>
          </a:xfrm>
          <a:prstGeom prst="flowChartManualOperation">
            <a:avLst/>
          </a:prstGeom>
          <a:solidFill>
            <a:srgbClr val="009E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/>
        </p:nvSpPr>
        <p:spPr>
          <a:xfrm rot="44">
            <a:off x="1925238" y="1317174"/>
            <a:ext cx="121674" cy="640434"/>
          </a:xfrm>
          <a:prstGeom prst="flowChartManualOperation">
            <a:avLst/>
          </a:prstGeom>
          <a:solidFill>
            <a:srgbClr val="009E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/>
        </p:nvSpPr>
        <p:spPr>
          <a:xfrm rot="-8982428">
            <a:off x="1819138" y="174174"/>
            <a:ext cx="121674" cy="640434"/>
          </a:xfrm>
          <a:prstGeom prst="flowChartManualOperation">
            <a:avLst/>
          </a:prstGeom>
          <a:solidFill>
            <a:srgbClr val="009E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Shape 95"/>
          <p:cNvGrpSpPr/>
          <p:nvPr/>
        </p:nvGrpSpPr>
        <p:grpSpPr>
          <a:xfrm rot="-4990130">
            <a:off x="7896020" y="3270237"/>
            <a:ext cx="1319771" cy="471461"/>
            <a:chOff x="1234450" y="0"/>
            <a:chExt cx="3737600" cy="1394450"/>
          </a:xfrm>
        </p:grpSpPr>
        <p:sp>
          <p:nvSpPr>
            <p:cNvPr id="96" name="Shape 96"/>
            <p:cNvSpPr/>
            <p:nvPr/>
          </p:nvSpPr>
          <p:spPr>
            <a:xfrm>
              <a:off x="1234450" y="0"/>
              <a:ext cx="3737600" cy="1394450"/>
            </a:xfrm>
            <a:prstGeom prst="flowChartPunchedTape">
              <a:avLst/>
            </a:prstGeom>
            <a:solidFill>
              <a:srgbClr val="0B7742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303075" y="422900"/>
              <a:ext cx="822900" cy="783000"/>
            </a:xfrm>
            <a:prstGeom prst="flowChartExtract">
              <a:avLst/>
            </a:prstGeom>
            <a:solidFill>
              <a:srgbClr val="0B7742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2628900" y="305725"/>
              <a:ext cx="822900" cy="783000"/>
            </a:xfrm>
            <a:prstGeom prst="smileyFace">
              <a:avLst>
                <a:gd fmla="val 4653" name="adj"/>
              </a:avLst>
            </a:prstGeom>
            <a:solidFill>
              <a:srgbClr val="0B7742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 rot="-2268781">
              <a:off x="1816510" y="317684"/>
              <a:ext cx="377504" cy="872430"/>
            </a:xfrm>
            <a:prstGeom prst="flowChartExtract">
              <a:avLst/>
            </a:prstGeom>
            <a:solidFill>
              <a:srgbClr val="0B7742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2526025" y="237050"/>
              <a:ext cx="822852" cy="288684"/>
            </a:xfrm>
            <a:prstGeom prst="cloud">
              <a:avLst/>
            </a:prstGeom>
            <a:solidFill>
              <a:srgbClr val="0B7742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 rot="-5180100">
              <a:off x="2232691" y="526929"/>
              <a:ext cx="822806" cy="388622"/>
            </a:xfrm>
            <a:prstGeom prst="cloud">
              <a:avLst/>
            </a:prstGeom>
            <a:solidFill>
              <a:srgbClr val="0B7742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570519" y="612475"/>
              <a:ext cx="254475" cy="171450"/>
            </a:xfrm>
            <a:prstGeom prst="flowChartPreparation">
              <a:avLst/>
            </a:prstGeom>
            <a:solidFill>
              <a:srgbClr val="0B7742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1626175" y="612400"/>
              <a:ext cx="133500" cy="171300"/>
            </a:xfrm>
            <a:prstGeom prst="donut">
              <a:avLst>
                <a:gd fmla="val 25000" name="adj"/>
              </a:avLst>
            </a:prstGeom>
            <a:solidFill>
              <a:srgbClr val="0B7742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654975" y="647700"/>
              <a:ext cx="73200" cy="97500"/>
            </a:xfrm>
            <a:prstGeom prst="flowChartConnector">
              <a:avLst/>
            </a:prstGeom>
            <a:solidFill>
              <a:srgbClr val="0B7742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 rot="-6938904">
              <a:off x="1632218" y="698011"/>
              <a:ext cx="83863" cy="37972"/>
            </a:xfrm>
            <a:prstGeom prst="blockArc">
              <a:avLst>
                <a:gd fmla="val 10446052" name="adj1"/>
                <a:gd fmla="val 41057" name="adj2"/>
                <a:gd fmla="val 12504" name="adj3"/>
              </a:avLst>
            </a:prstGeom>
            <a:solidFill>
              <a:srgbClr val="0B7742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680512" y="658300"/>
              <a:ext cx="34500" cy="79800"/>
            </a:xfrm>
            <a:prstGeom prst="ellipse">
              <a:avLst/>
            </a:prstGeom>
            <a:solidFill>
              <a:srgbClr val="0B7742"/>
            </a:solidFill>
            <a:ln cap="flat" cmpd="sng" w="2286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674000" y="653650"/>
              <a:ext cx="9600" cy="10200"/>
            </a:xfrm>
            <a:prstGeom prst="flowChartConnector">
              <a:avLst/>
            </a:prstGeom>
            <a:solidFill>
              <a:srgbClr val="0B7742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" name="Shape 108"/>
          <p:cNvGrpSpPr/>
          <p:nvPr/>
        </p:nvGrpSpPr>
        <p:grpSpPr>
          <a:xfrm rot="-4990130">
            <a:off x="7502970" y="3339449"/>
            <a:ext cx="1319771" cy="471461"/>
            <a:chOff x="1234450" y="0"/>
            <a:chExt cx="3737600" cy="1394450"/>
          </a:xfrm>
        </p:grpSpPr>
        <p:sp>
          <p:nvSpPr>
            <p:cNvPr id="109" name="Shape 109"/>
            <p:cNvSpPr/>
            <p:nvPr/>
          </p:nvSpPr>
          <p:spPr>
            <a:xfrm>
              <a:off x="1234450" y="0"/>
              <a:ext cx="3737600" cy="1394450"/>
            </a:xfrm>
            <a:prstGeom prst="flowChartPunchedTape">
              <a:avLst/>
            </a:prstGeom>
            <a:solidFill>
              <a:srgbClr val="00CB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1303075" y="422900"/>
              <a:ext cx="822900" cy="783000"/>
            </a:xfrm>
            <a:prstGeom prst="flowChartExtract">
              <a:avLst/>
            </a:prstGeom>
            <a:solidFill>
              <a:srgbClr val="00CB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2628900" y="305725"/>
              <a:ext cx="822900" cy="783000"/>
            </a:xfrm>
            <a:prstGeom prst="smileyFace">
              <a:avLst>
                <a:gd fmla="val 4653" name="adj"/>
              </a:avLst>
            </a:prstGeom>
            <a:solidFill>
              <a:srgbClr val="00CB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rot="-2268781">
              <a:off x="1816510" y="317684"/>
              <a:ext cx="377504" cy="872430"/>
            </a:xfrm>
            <a:prstGeom prst="flowChartExtract">
              <a:avLst/>
            </a:prstGeom>
            <a:solidFill>
              <a:srgbClr val="00CB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2526025" y="237050"/>
              <a:ext cx="822852" cy="288684"/>
            </a:xfrm>
            <a:prstGeom prst="cloud">
              <a:avLst/>
            </a:prstGeom>
            <a:solidFill>
              <a:srgbClr val="00CB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rot="-5180100">
              <a:off x="2232691" y="526929"/>
              <a:ext cx="822806" cy="388622"/>
            </a:xfrm>
            <a:prstGeom prst="cloud">
              <a:avLst/>
            </a:prstGeom>
            <a:solidFill>
              <a:srgbClr val="00CB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570519" y="612475"/>
              <a:ext cx="254475" cy="171450"/>
            </a:xfrm>
            <a:prstGeom prst="flowChartPreparation">
              <a:avLst/>
            </a:prstGeom>
            <a:solidFill>
              <a:srgbClr val="00CB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626175" y="612400"/>
              <a:ext cx="133500" cy="171300"/>
            </a:xfrm>
            <a:prstGeom prst="donut">
              <a:avLst>
                <a:gd fmla="val 25000" name="adj"/>
              </a:avLst>
            </a:prstGeom>
            <a:solidFill>
              <a:srgbClr val="00CB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654975" y="647700"/>
              <a:ext cx="73200" cy="97500"/>
            </a:xfrm>
            <a:prstGeom prst="flowChartConnector">
              <a:avLst/>
            </a:prstGeom>
            <a:solidFill>
              <a:srgbClr val="00CB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6938904">
              <a:off x="1632218" y="698011"/>
              <a:ext cx="83863" cy="37972"/>
            </a:xfrm>
            <a:prstGeom prst="blockArc">
              <a:avLst>
                <a:gd fmla="val 10446052" name="adj1"/>
                <a:gd fmla="val 41057" name="adj2"/>
                <a:gd fmla="val 12504" name="adj3"/>
              </a:avLst>
            </a:prstGeom>
            <a:solidFill>
              <a:srgbClr val="00CB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680512" y="658300"/>
              <a:ext cx="34500" cy="79800"/>
            </a:xfrm>
            <a:prstGeom prst="ellipse">
              <a:avLst/>
            </a:prstGeom>
            <a:solidFill>
              <a:srgbClr val="00CB00"/>
            </a:solidFill>
            <a:ln cap="flat" cmpd="sng" w="2286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1674000" y="653650"/>
              <a:ext cx="9600" cy="10200"/>
            </a:xfrm>
            <a:prstGeom prst="flowChartConnector">
              <a:avLst/>
            </a:prstGeom>
            <a:solidFill>
              <a:srgbClr val="00CB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" name="Shape 121"/>
          <p:cNvGrpSpPr/>
          <p:nvPr/>
        </p:nvGrpSpPr>
        <p:grpSpPr>
          <a:xfrm rot="-4989788">
            <a:off x="7291409" y="3270241"/>
            <a:ext cx="1152273" cy="471461"/>
            <a:chOff x="1234450" y="0"/>
            <a:chExt cx="3737600" cy="1394450"/>
          </a:xfrm>
        </p:grpSpPr>
        <p:sp>
          <p:nvSpPr>
            <p:cNvPr id="122" name="Shape 122"/>
            <p:cNvSpPr/>
            <p:nvPr/>
          </p:nvSpPr>
          <p:spPr>
            <a:xfrm>
              <a:off x="1234450" y="0"/>
              <a:ext cx="3737600" cy="1394450"/>
            </a:xfrm>
            <a:prstGeom prst="flowChartPunchedTape">
              <a:avLst/>
            </a:prstGeom>
            <a:solidFill>
              <a:srgbClr val="009E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628900" y="305725"/>
              <a:ext cx="822900" cy="783000"/>
            </a:xfrm>
            <a:prstGeom prst="smileyFace">
              <a:avLst>
                <a:gd fmla="val 4653" name="adj"/>
              </a:avLst>
            </a:prstGeom>
            <a:solidFill>
              <a:srgbClr val="009E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526025" y="237050"/>
              <a:ext cx="822852" cy="288684"/>
            </a:xfrm>
            <a:prstGeom prst="cloud">
              <a:avLst/>
            </a:prstGeom>
            <a:solidFill>
              <a:srgbClr val="009E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-5180100">
              <a:off x="2232691" y="526929"/>
              <a:ext cx="822806" cy="388622"/>
            </a:xfrm>
            <a:prstGeom prst="cloud">
              <a:avLst/>
            </a:prstGeom>
            <a:solidFill>
              <a:srgbClr val="009E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Shape 126"/>
          <p:cNvSpPr/>
          <p:nvPr/>
        </p:nvSpPr>
        <p:spPr>
          <a:xfrm>
            <a:off x="6337050" y="3979550"/>
            <a:ext cx="2806500" cy="1200300"/>
          </a:xfrm>
          <a:prstGeom prst="cube">
            <a:avLst>
              <a:gd fmla="val 25000" name="adj"/>
            </a:avLst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7457400" y="3979750"/>
            <a:ext cx="1410911" cy="207576"/>
          </a:xfrm>
          <a:prstGeom prst="flowChartTerminator">
            <a:avLst/>
          </a:prstGeom>
          <a:solidFill>
            <a:srgbClr val="710083">
              <a:alpha val="33550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6337050" y="4341600"/>
            <a:ext cx="2531400" cy="838200"/>
          </a:xfrm>
          <a:prstGeom prst="smileyFace">
            <a:avLst>
              <a:gd fmla="val 4653" name="adj"/>
            </a:avLst>
          </a:prstGeom>
          <a:solidFill>
            <a:srgbClr val="710083">
              <a:alpha val="33550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6596525" y="3983212"/>
            <a:ext cx="510461" cy="207576"/>
          </a:xfrm>
          <a:prstGeom prst="flowChartTerminator">
            <a:avLst/>
          </a:prstGeom>
          <a:solidFill>
            <a:srgbClr val="710083">
              <a:alpha val="33550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552575" y="680450"/>
            <a:ext cx="1800" cy="1200"/>
          </a:xfrm>
          <a:prstGeom prst="ellipse">
            <a:avLst/>
          </a:prstGeom>
          <a:solidFill>
            <a:srgbClr val="710083">
              <a:alpha val="33550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31" name="Shape 131"/>
          <p:cNvSpPr/>
          <p:nvPr/>
        </p:nvSpPr>
        <p:spPr>
          <a:xfrm>
            <a:off x="1857375" y="680450"/>
            <a:ext cx="1800" cy="1200"/>
          </a:xfrm>
          <a:prstGeom prst="ellipse">
            <a:avLst/>
          </a:prstGeom>
          <a:solidFill>
            <a:srgbClr val="710083">
              <a:alpha val="33550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grpSp>
        <p:nvGrpSpPr>
          <p:cNvPr id="132" name="Shape 132"/>
          <p:cNvGrpSpPr/>
          <p:nvPr/>
        </p:nvGrpSpPr>
        <p:grpSpPr>
          <a:xfrm>
            <a:off x="6407200" y="2975112"/>
            <a:ext cx="615275" cy="857287"/>
            <a:chOff x="6695750" y="3196362"/>
            <a:chExt cx="615275" cy="857287"/>
          </a:xfrm>
        </p:grpSpPr>
        <p:grpSp>
          <p:nvGrpSpPr>
            <p:cNvPr id="133" name="Shape 133"/>
            <p:cNvGrpSpPr/>
            <p:nvPr/>
          </p:nvGrpSpPr>
          <p:grpSpPr>
            <a:xfrm>
              <a:off x="6695750" y="3196362"/>
              <a:ext cx="434700" cy="440400"/>
              <a:chOff x="6695750" y="3196362"/>
              <a:chExt cx="434700" cy="440400"/>
            </a:xfrm>
          </p:grpSpPr>
          <p:sp>
            <p:nvSpPr>
              <p:cNvPr id="134" name="Shape 134"/>
              <p:cNvSpPr/>
              <p:nvPr/>
            </p:nvSpPr>
            <p:spPr>
              <a:xfrm>
                <a:off x="6695750" y="3196362"/>
                <a:ext cx="434700" cy="440400"/>
              </a:xfrm>
              <a:prstGeom prst="flowChartConnector">
                <a:avLst/>
              </a:prstGeom>
              <a:solidFill>
                <a:schemeClr val="lt2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6730174" y="3373650"/>
                <a:ext cx="331699" cy="207573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  <a:solidFill>
                      <a:schemeClr val="lt2"/>
                    </a:solidFill>
                    <a:latin typeface="Lemonada"/>
                  </a:rPr>
                  <a:t>62</a:t>
                </a:r>
              </a:p>
            </p:txBody>
          </p:sp>
          <p:grpSp>
            <p:nvGrpSpPr>
              <p:cNvPr id="136" name="Shape 136"/>
              <p:cNvGrpSpPr/>
              <p:nvPr/>
            </p:nvGrpSpPr>
            <p:grpSpPr>
              <a:xfrm>
                <a:off x="6840087" y="3196371"/>
                <a:ext cx="221776" cy="148532"/>
                <a:chOff x="2423876" y="237050"/>
                <a:chExt cx="339522" cy="340124"/>
              </a:xfrm>
            </p:grpSpPr>
            <p:sp>
              <p:nvSpPr>
                <p:cNvPr id="137" name="Shape 137"/>
                <p:cNvSpPr/>
                <p:nvPr/>
              </p:nvSpPr>
              <p:spPr>
                <a:xfrm>
                  <a:off x="2491599" y="262800"/>
                  <a:ext cx="271800" cy="293700"/>
                </a:xfrm>
                <a:prstGeom prst="smileyFace">
                  <a:avLst>
                    <a:gd fmla="val 4653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" name="Shape 138"/>
                <p:cNvSpPr/>
                <p:nvPr/>
              </p:nvSpPr>
              <p:spPr>
                <a:xfrm>
                  <a:off x="2457616" y="237050"/>
                  <a:ext cx="271836" cy="108215"/>
                </a:xfrm>
                <a:prstGeom prst="cloud">
                  <a:avLst/>
                </a:prstGeom>
                <a:solidFill>
                  <a:schemeClr val="lt2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" name="Shape 139"/>
                <p:cNvSpPr/>
                <p:nvPr/>
              </p:nvSpPr>
              <p:spPr>
                <a:xfrm rot="-5206072">
                  <a:off x="2342414" y="354364"/>
                  <a:ext cx="308398" cy="128424"/>
                </a:xfrm>
                <a:prstGeom prst="cloud">
                  <a:avLst/>
                </a:prstGeom>
                <a:solidFill>
                  <a:schemeClr val="lt2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40" name="Shape 140"/>
            <p:cNvGrpSpPr/>
            <p:nvPr/>
          </p:nvGrpSpPr>
          <p:grpSpPr>
            <a:xfrm>
              <a:off x="6876325" y="3598550"/>
              <a:ext cx="434700" cy="455100"/>
              <a:chOff x="6733625" y="3636775"/>
              <a:chExt cx="434700" cy="455100"/>
            </a:xfrm>
          </p:grpSpPr>
          <p:sp>
            <p:nvSpPr>
              <p:cNvPr id="141" name="Shape 141"/>
              <p:cNvSpPr/>
              <p:nvPr/>
            </p:nvSpPr>
            <p:spPr>
              <a:xfrm>
                <a:off x="6733625" y="3636775"/>
                <a:ext cx="434700" cy="455100"/>
              </a:xfrm>
              <a:prstGeom prst="flowChartConnector">
                <a:avLst/>
              </a:prstGeom>
              <a:solidFill>
                <a:schemeClr val="lt2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6752624" y="3858025"/>
                <a:ext cx="289197" cy="14852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  <a:solidFill>
                      <a:schemeClr val="lt2"/>
                    </a:solidFill>
                    <a:latin typeface="Lemonada"/>
                  </a:rPr>
                  <a:t>00.2</a:t>
                </a:r>
              </a:p>
            </p:txBody>
          </p:sp>
        </p:grpSp>
        <p:grpSp>
          <p:nvGrpSpPr>
            <p:cNvPr id="143" name="Shape 143"/>
            <p:cNvGrpSpPr/>
            <p:nvPr/>
          </p:nvGrpSpPr>
          <p:grpSpPr>
            <a:xfrm>
              <a:off x="6982787" y="3648846"/>
              <a:ext cx="221776" cy="148532"/>
              <a:chOff x="2423876" y="237050"/>
              <a:chExt cx="339522" cy="340124"/>
            </a:xfrm>
          </p:grpSpPr>
          <p:sp>
            <p:nvSpPr>
              <p:cNvPr id="144" name="Shape 144"/>
              <p:cNvSpPr/>
              <p:nvPr/>
            </p:nvSpPr>
            <p:spPr>
              <a:xfrm>
                <a:off x="2491599" y="262800"/>
                <a:ext cx="271800" cy="293700"/>
              </a:xfrm>
              <a:prstGeom prst="smileyFace">
                <a:avLst>
                  <a:gd fmla="val 4653" name="adj"/>
                </a:avLst>
              </a:prstGeom>
              <a:solidFill>
                <a:schemeClr val="lt2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2457616" y="237050"/>
                <a:ext cx="271836" cy="108215"/>
              </a:xfrm>
              <a:prstGeom prst="cloud">
                <a:avLst/>
              </a:prstGeom>
              <a:solidFill>
                <a:schemeClr val="lt2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rot="-5206072">
                <a:off x="2342414" y="354364"/>
                <a:ext cx="308398" cy="128424"/>
              </a:xfrm>
              <a:prstGeom prst="cloud">
                <a:avLst/>
              </a:prstGeom>
              <a:solidFill>
                <a:schemeClr val="lt2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7" name="Shape 147"/>
          <p:cNvSpPr txBox="1"/>
          <p:nvPr/>
        </p:nvSpPr>
        <p:spPr>
          <a:xfrm>
            <a:off x="6337050" y="25"/>
            <a:ext cx="2806500" cy="2975100"/>
          </a:xfrm>
          <a:prstGeom prst="rect">
            <a:avLst/>
          </a:prstGeom>
          <a:solidFill>
            <a:srgbClr val="B4FF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>
                <a:solidFill>
                  <a:srgbClr val="710083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Rest for savings account $5065.64</a:t>
            </a:r>
          </a:p>
        </p:txBody>
      </p:sp>
      <p:graphicFrame>
        <p:nvGraphicFramePr>
          <p:cNvPr id="148" name="Shape 148"/>
          <p:cNvGraphicFramePr/>
          <p:nvPr/>
        </p:nvGraphicFramePr>
        <p:xfrm>
          <a:off x="5625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{DAAB69A0-2020-481F-8908-23AC5B2A2EE6}</a:tableStyleId>
              </a:tblPr>
              <a:tblGrid>
                <a:gridCol w="2030125"/>
                <a:gridCol w="2030125"/>
                <a:gridCol w="2030125"/>
              </a:tblGrid>
              <a:tr h="3055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Item and normal price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Rounded price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Total 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</a:tr>
              <a:tr h="5636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#1 </a:t>
                      </a:r>
                      <a:r>
                        <a:rPr lang="en" sz="1200" u="sng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  <a:hlinkClick r:id="rId3"/>
                        </a:rPr>
                        <a:t>pokemon cards</a:t>
                      </a: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 $21.99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>
                        <a:highlight>
                          <a:srgbClr val="FFFFFF"/>
                        </a:highlight>
                        <a:latin typeface="The Girl Next Door"/>
                        <a:ea typeface="The Girl Next Door"/>
                        <a:cs typeface="The Girl Next Door"/>
                        <a:sym typeface="The Girl Next Door"/>
                      </a:endParaRP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$20.00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$20.00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</a:tr>
              <a:tr h="3055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#2</a:t>
                      </a:r>
                      <a:r>
                        <a:rPr lang="en" sz="1200" u="sng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  <a:hlinkClick r:id="rId4"/>
                        </a:rPr>
                        <a:t>fairy door</a:t>
                      </a: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 $45.99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$50.00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$70.00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</a:tr>
              <a:tr h="6793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#</a:t>
                      </a:r>
                      <a:r>
                        <a:rPr lang="en" sz="1200" u="sng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  <a:hlinkClick r:id="rId5"/>
                        </a:rPr>
                        <a:t>4157 Watson Walk, Camano Island, WA 98282 </a:t>
                      </a: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$419,000.00 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$420,000.00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$420,000.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</a:tr>
              <a:tr h="492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#</a:t>
                      </a:r>
                      <a:r>
                        <a:rPr lang="en" sz="1200" u="sng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  <a:hlinkClick r:id="rId6"/>
                        </a:rPr>
                        <a:t>Pusheenicorn Stuffed  Plush Unicorn, 13" </a:t>
                      </a: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$18.99 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$19.00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$420,019.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</a:tr>
              <a:tr h="5636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#</a:t>
                      </a:r>
                      <a:r>
                        <a:rPr lang="en" sz="1200" u="sng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  <a:hlinkClick r:id="rId7"/>
                        </a:rPr>
                        <a:t> Kawaii Cupcake with Mustache </a:t>
                      </a: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 $16.99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$17.00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$420,036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</a:tr>
              <a:tr h="492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u="sng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  <a:hlinkClick r:id="rId8"/>
                        </a:rPr>
                        <a:t>Skagit Valley College</a:t>
                      </a: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  $4,200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$16,800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$436,836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</a:tr>
              <a:tr h="3055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u="sng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  <a:hlinkClick r:id="rId9"/>
                        </a:rPr>
                        <a:t>2017 Prius</a:t>
                      </a: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 $24,685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$25,000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$461,836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</a:tr>
              <a:tr h="492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u="sng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  <a:hlinkClick r:id="rId10"/>
                        </a:rPr>
                        <a:t>Hawaii</a:t>
                      </a: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 $1,248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>
                        <a:highlight>
                          <a:srgbClr val="FFFFFF"/>
                        </a:highlight>
                        <a:latin typeface="The Girl Next Door"/>
                        <a:ea typeface="The Girl Next Door"/>
                        <a:cs typeface="The Girl Next Door"/>
                        <a:sym typeface="The Girl Next Door"/>
                      </a:endParaRP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$1,300 for 7 people is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$9,100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$470,936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>
                        <a:highlight>
                          <a:srgbClr val="FFFFFF"/>
                        </a:highlight>
                        <a:latin typeface="The Girl Next Door"/>
                        <a:ea typeface="The Girl Next Door"/>
                        <a:cs typeface="The Girl Next Door"/>
                        <a:sym typeface="The Girl Next Door"/>
                      </a:endParaRP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</a:tr>
              <a:tr h="492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u="sng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  <a:hlinkClick r:id="rId11"/>
                        </a:rPr>
                        <a:t>Fiji</a:t>
                      </a: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 $1,455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>
                        <a:highlight>
                          <a:srgbClr val="FFFFFF"/>
                        </a:highlight>
                        <a:latin typeface="The Girl Next Door"/>
                        <a:ea typeface="The Girl Next Door"/>
                        <a:cs typeface="The Girl Next Door"/>
                        <a:sym typeface="The Girl Next Door"/>
                      </a:endParaRP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$1,500 for 15 people is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$22,500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$493,436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</a:tr>
              <a:tr h="492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u="sng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  <a:hlinkClick r:id="rId12"/>
                        </a:rPr>
                        <a:t>donations to marine animals</a:t>
                      </a: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 $400,000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$400,000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FFFFFF"/>
                          </a:highlight>
                          <a:latin typeface="The Girl Next Door"/>
                          <a:ea typeface="The Girl Next Door"/>
                          <a:cs typeface="The Girl Next Door"/>
                          <a:sym typeface="The Girl Next Door"/>
                        </a:rPr>
                        <a:t>$893,436</a:t>
                      </a: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149" name="Shape 149"/>
          <p:cNvSpPr/>
          <p:nvPr/>
        </p:nvSpPr>
        <p:spPr>
          <a:xfrm>
            <a:off x="7769525" y="3058475"/>
            <a:ext cx="253908" cy="36774"/>
          </a:xfrm>
          <a:prstGeom prst="flowChartTerminator">
            <a:avLst/>
          </a:prstGeom>
          <a:solidFill>
            <a:srgbClr val="009E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/>
        </p:nvSpPr>
        <p:spPr>
          <a:xfrm rot="275497">
            <a:off x="7766347" y="3065767"/>
            <a:ext cx="20911" cy="103371"/>
          </a:xfrm>
          <a:prstGeom prst="flowChartTerminator">
            <a:avLst/>
          </a:prstGeom>
          <a:solidFill>
            <a:srgbClr val="009E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/>
        </p:nvSpPr>
        <p:spPr>
          <a:xfrm rot="275497">
            <a:off x="8012707" y="3018222"/>
            <a:ext cx="20911" cy="174342"/>
          </a:xfrm>
          <a:prstGeom prst="flowChartTerminator">
            <a:avLst/>
          </a:prstGeom>
          <a:solidFill>
            <a:srgbClr val="009E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8062450" y="3147550"/>
            <a:ext cx="253908" cy="36774"/>
          </a:xfrm>
          <a:prstGeom prst="flowChartTerminator">
            <a:avLst/>
          </a:prstGeom>
          <a:solidFill>
            <a:srgbClr val="009E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/>
        </p:nvSpPr>
        <p:spPr>
          <a:xfrm rot="275497">
            <a:off x="8056272" y="3148217"/>
            <a:ext cx="20911" cy="103371"/>
          </a:xfrm>
          <a:prstGeom prst="flowChartTerminator">
            <a:avLst/>
          </a:prstGeom>
          <a:solidFill>
            <a:srgbClr val="009E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/>
        </p:nvSpPr>
        <p:spPr>
          <a:xfrm rot="275497">
            <a:off x="8311057" y="3083172"/>
            <a:ext cx="20911" cy="174342"/>
          </a:xfrm>
          <a:prstGeom prst="flowChartTerminator">
            <a:avLst/>
          </a:prstGeom>
          <a:solidFill>
            <a:srgbClr val="009E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/>
        </p:nvSpPr>
        <p:spPr>
          <a:xfrm rot="275497">
            <a:off x="8686432" y="3077122"/>
            <a:ext cx="20911" cy="174342"/>
          </a:xfrm>
          <a:prstGeom prst="flowChartTerminator">
            <a:avLst/>
          </a:prstGeom>
          <a:solidFill>
            <a:srgbClr val="009E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/>
        </p:nvSpPr>
        <p:spPr>
          <a:xfrm rot="-5249085">
            <a:off x="8591774" y="3058085"/>
            <a:ext cx="20918" cy="174318"/>
          </a:xfrm>
          <a:prstGeom prst="flowChartTerminator">
            <a:avLst/>
          </a:prstGeom>
          <a:solidFill>
            <a:srgbClr val="009E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4578050" y="2414075"/>
            <a:ext cx="1829100" cy="1692000"/>
          </a:xfrm>
          <a:prstGeom prst="wedgeEllipseCallout">
            <a:avLst>
              <a:gd fmla="val 86142" name="adj1"/>
              <a:gd fmla="val 102315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This makes no cents. Not even dollars!</a:t>
            </a:r>
          </a:p>
        </p:txBody>
      </p:sp>
      <p:sp>
        <p:nvSpPr>
          <p:cNvPr id="158" name="Shape 158"/>
          <p:cNvSpPr/>
          <p:nvPr/>
        </p:nvSpPr>
        <p:spPr>
          <a:xfrm rot="275497">
            <a:off x="8487435" y="3131617"/>
            <a:ext cx="20911" cy="103371"/>
          </a:xfrm>
          <a:prstGeom prst="flowChartTerminator">
            <a:avLst/>
          </a:prstGeom>
          <a:solidFill>
            <a:srgbClr val="009E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highlight>
                  <a:srgbClr val="FFFF00"/>
                </a:highlight>
                <a:latin typeface="Spirax"/>
                <a:ea typeface="Spirax"/>
                <a:cs typeface="Spirax"/>
                <a:sym typeface="Spirax"/>
              </a:rPr>
              <a:t>I want this house because… </a:t>
            </a:r>
            <a:r>
              <a:rPr lang="en">
                <a:solidFill>
                  <a:srgbClr val="000000"/>
                </a:solidFill>
                <a:highlight>
                  <a:srgbClr val="FFFF00"/>
                </a:highlight>
                <a:latin typeface="Spirax"/>
                <a:ea typeface="Spirax"/>
                <a:cs typeface="Spirax"/>
                <a:sym typeface="Spirax"/>
              </a:rPr>
              <a:t>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00"/>
              </a:highlight>
              <a:latin typeface="Spirax"/>
              <a:ea typeface="Spirax"/>
              <a:cs typeface="Spirax"/>
              <a:sym typeface="Spirax"/>
            </a:endParaRP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235500" y="1234075"/>
            <a:ext cx="8908500" cy="136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highlight>
                  <a:srgbClr val="FFFF00"/>
                </a:highlight>
                <a:latin typeface="Spirax"/>
                <a:ea typeface="Spirax"/>
                <a:cs typeface="Spirax"/>
                <a:sym typeface="Spirax"/>
              </a:rPr>
              <a:t>the house has 2 beds, 1 bath, 1 sq ft and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highlight>
                  <a:srgbClr val="FFFF00"/>
                </a:highlight>
                <a:latin typeface="Spirax"/>
                <a:ea typeface="Spirax"/>
                <a:cs typeface="Spirax"/>
                <a:sym typeface="Spirax"/>
              </a:rPr>
              <a:t>There are lots of facts to this house look at them all:Lot: 0.72 acres Miscellaneous Built in 1957 123 days on Zillow Views since listing: 7,434 All time views: 7,570 41 shoppers saved this home Price/sqft: $420,000 MLS #: 971786. </a:t>
            </a:r>
            <a:r>
              <a:rPr b="1" lang="en">
                <a:solidFill>
                  <a:srgbClr val="000000"/>
                </a:solidFill>
                <a:highlight>
                  <a:srgbClr val="FFFF00"/>
                </a:highlight>
                <a:latin typeface="Spirax"/>
                <a:ea typeface="Spirax"/>
                <a:cs typeface="Spirax"/>
                <a:sym typeface="Spirax"/>
              </a:rPr>
              <a:t>FEATURES : </a:t>
            </a:r>
            <a:r>
              <a:rPr lang="en">
                <a:solidFill>
                  <a:srgbClr val="000000"/>
                </a:solidFill>
                <a:highlight>
                  <a:srgbClr val="FFFF00"/>
                </a:highlight>
                <a:latin typeface="Spirax"/>
                <a:ea typeface="Spirax"/>
                <a:cs typeface="Spirax"/>
                <a:sym typeface="Spirax"/>
              </a:rPr>
              <a:t>Attic Deck Fireplace Flooring: Hardwood Unfinished. basement View: Water. Waterfront.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00"/>
              </a:highlight>
              <a:latin typeface="Spirax"/>
              <a:ea typeface="Spirax"/>
              <a:cs typeface="Spirax"/>
              <a:sym typeface="Spirax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00"/>
              </a:highlight>
              <a:latin typeface="Spirax"/>
              <a:ea typeface="Spirax"/>
              <a:cs typeface="Spirax"/>
              <a:sym typeface="Spirax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highlight>
                  <a:srgbClr val="FFFF00"/>
                </a:highlight>
                <a:latin typeface="Spirax"/>
                <a:ea typeface="Spirax"/>
                <a:cs typeface="Spirax"/>
                <a:sym typeface="Spirax"/>
              </a:rPr>
              <a:t>                                                                          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00"/>
              </a:highlight>
              <a:latin typeface="Spirax"/>
              <a:ea typeface="Spirax"/>
              <a:cs typeface="Spirax"/>
              <a:sym typeface="Spirax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00"/>
              </a:highlight>
              <a:latin typeface="Spirax"/>
              <a:ea typeface="Spirax"/>
              <a:cs typeface="Spirax"/>
              <a:sym typeface="Spirax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00"/>
              </a:highlight>
              <a:latin typeface="Spirax"/>
              <a:ea typeface="Spirax"/>
              <a:cs typeface="Spirax"/>
              <a:sym typeface="Spirax"/>
            </a:endParaRPr>
          </a:p>
        </p:txBody>
      </p:sp>
      <p:pic>
        <p:nvPicPr>
          <p:cNvPr descr="room"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785074" y="0"/>
            <a:ext cx="3358925" cy="178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v 8, 2016 10:51:11 AM.jpg" id="166" name="Shape 166"/>
          <p:cNvPicPr preferRelativeResize="0"/>
          <p:nvPr/>
        </p:nvPicPr>
        <p:blipFill rotWithShape="1">
          <a:blip r:embed="rId4">
            <a:alphaModFix/>
          </a:blip>
          <a:srcRect b="38952" l="12347" r="14893" t="22405"/>
          <a:stretch/>
        </p:blipFill>
        <p:spPr>
          <a:xfrm>
            <a:off x="3512625" y="3039775"/>
            <a:ext cx="5631373" cy="210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Shape 171"/>
          <p:cNvGrpSpPr/>
          <p:nvPr/>
        </p:nvGrpSpPr>
        <p:grpSpPr>
          <a:xfrm rot="899960">
            <a:off x="5863390" y="1068954"/>
            <a:ext cx="2550677" cy="3072786"/>
            <a:chOff x="1129596" y="161697"/>
            <a:chExt cx="2550753" cy="3072877"/>
          </a:xfrm>
        </p:grpSpPr>
        <p:sp>
          <p:nvSpPr>
            <p:cNvPr id="172" name="Shape 172"/>
            <p:cNvSpPr/>
            <p:nvPr/>
          </p:nvSpPr>
          <p:spPr>
            <a:xfrm rot="6371417">
              <a:off x="1718634" y="2655854"/>
              <a:ext cx="491700" cy="208968"/>
            </a:xfrm>
            <a:prstGeom prst="flowChartDelay">
              <a:avLst/>
            </a:prstGeom>
            <a:solidFill>
              <a:srgbClr val="8EB6B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173" name="Shape 173"/>
            <p:cNvGrpSpPr/>
            <p:nvPr/>
          </p:nvGrpSpPr>
          <p:grpSpPr>
            <a:xfrm>
              <a:off x="1129596" y="161697"/>
              <a:ext cx="2550753" cy="3072877"/>
              <a:chOff x="1129596" y="161697"/>
              <a:chExt cx="2550753" cy="3072877"/>
            </a:xfrm>
          </p:grpSpPr>
          <p:grpSp>
            <p:nvGrpSpPr>
              <p:cNvPr id="174" name="Shape 174"/>
              <p:cNvGrpSpPr/>
              <p:nvPr/>
            </p:nvGrpSpPr>
            <p:grpSpPr>
              <a:xfrm>
                <a:off x="1129596" y="161697"/>
                <a:ext cx="2550753" cy="3072877"/>
                <a:chOff x="1129596" y="161697"/>
                <a:chExt cx="2550753" cy="3072877"/>
              </a:xfrm>
            </p:grpSpPr>
            <p:sp>
              <p:nvSpPr>
                <p:cNvPr id="175" name="Shape 175"/>
                <p:cNvSpPr/>
                <p:nvPr/>
              </p:nvSpPr>
              <p:spPr>
                <a:xfrm>
                  <a:off x="1129596" y="161697"/>
                  <a:ext cx="1821675" cy="1779900"/>
                </a:xfrm>
                <a:custGeom>
                  <a:pathLst>
                    <a:path extrusionOk="0" h="71196" w="72867">
                      <a:moveTo>
                        <a:pt x="33607" y="66379"/>
                      </a:moveTo>
                      <a:cubicBezTo>
                        <a:pt x="31778" y="62416"/>
                        <a:pt x="35207" y="47786"/>
                        <a:pt x="33150" y="45348"/>
                      </a:cubicBezTo>
                      <a:cubicBezTo>
                        <a:pt x="31092" y="42909"/>
                        <a:pt x="24614" y="51139"/>
                        <a:pt x="21262" y="51749"/>
                      </a:cubicBezTo>
                      <a:cubicBezTo>
                        <a:pt x="17909" y="52358"/>
                        <a:pt x="14404" y="50758"/>
                        <a:pt x="13033" y="49006"/>
                      </a:cubicBezTo>
                      <a:cubicBezTo>
                        <a:pt x="11661" y="47253"/>
                        <a:pt x="10061" y="44357"/>
                        <a:pt x="13033" y="41233"/>
                      </a:cubicBezTo>
                      <a:cubicBezTo>
                        <a:pt x="16004" y="38108"/>
                        <a:pt x="28044" y="33689"/>
                        <a:pt x="30864" y="30260"/>
                      </a:cubicBezTo>
                      <a:cubicBezTo>
                        <a:pt x="33683" y="26831"/>
                        <a:pt x="33530" y="20354"/>
                        <a:pt x="29949" y="20659"/>
                      </a:cubicBezTo>
                      <a:cubicBezTo>
                        <a:pt x="26367" y="20963"/>
                        <a:pt x="14251" y="31022"/>
                        <a:pt x="9375" y="32089"/>
                      </a:cubicBezTo>
                      <a:cubicBezTo>
                        <a:pt x="4498" y="33155"/>
                        <a:pt x="-2055" y="30565"/>
                        <a:pt x="688" y="27060"/>
                      </a:cubicBezTo>
                      <a:cubicBezTo>
                        <a:pt x="3431" y="23554"/>
                        <a:pt x="19890" y="13953"/>
                        <a:pt x="25834" y="11058"/>
                      </a:cubicBezTo>
                      <a:cubicBezTo>
                        <a:pt x="31777" y="8162"/>
                        <a:pt x="34445" y="11362"/>
                        <a:pt x="36350" y="9686"/>
                      </a:cubicBezTo>
                      <a:cubicBezTo>
                        <a:pt x="38255" y="8009"/>
                        <a:pt x="35816" y="2371"/>
                        <a:pt x="37264" y="1000"/>
                      </a:cubicBezTo>
                      <a:cubicBezTo>
                        <a:pt x="38711" y="-371"/>
                        <a:pt x="44046" y="-371"/>
                        <a:pt x="45037" y="1457"/>
                      </a:cubicBezTo>
                      <a:cubicBezTo>
                        <a:pt x="46027" y="3285"/>
                        <a:pt x="41531" y="10219"/>
                        <a:pt x="43208" y="11972"/>
                      </a:cubicBezTo>
                      <a:cubicBezTo>
                        <a:pt x="44884" y="13724"/>
                        <a:pt x="50294" y="9228"/>
                        <a:pt x="55095" y="11972"/>
                      </a:cubicBezTo>
                      <a:cubicBezTo>
                        <a:pt x="59895" y="14715"/>
                        <a:pt x="69878" y="24698"/>
                        <a:pt x="72012" y="28432"/>
                      </a:cubicBezTo>
                      <a:cubicBezTo>
                        <a:pt x="74145" y="32165"/>
                        <a:pt x="71935" y="35899"/>
                        <a:pt x="67897" y="34375"/>
                      </a:cubicBezTo>
                      <a:cubicBezTo>
                        <a:pt x="63858" y="32851"/>
                        <a:pt x="51590" y="20126"/>
                        <a:pt x="47780" y="19288"/>
                      </a:cubicBezTo>
                      <a:cubicBezTo>
                        <a:pt x="43970" y="18449"/>
                        <a:pt x="41608" y="25307"/>
                        <a:pt x="45037" y="29346"/>
                      </a:cubicBezTo>
                      <a:cubicBezTo>
                        <a:pt x="48466" y="33384"/>
                        <a:pt x="65763" y="39251"/>
                        <a:pt x="68354" y="43519"/>
                      </a:cubicBezTo>
                      <a:cubicBezTo>
                        <a:pt x="70944" y="47786"/>
                        <a:pt x="64468" y="55177"/>
                        <a:pt x="60582" y="54949"/>
                      </a:cubicBezTo>
                      <a:cubicBezTo>
                        <a:pt x="56695" y="54720"/>
                        <a:pt x="47780" y="39785"/>
                        <a:pt x="45037" y="42148"/>
                      </a:cubicBezTo>
                      <a:cubicBezTo>
                        <a:pt x="42293" y="44510"/>
                        <a:pt x="46027" y="65083"/>
                        <a:pt x="44122" y="69122"/>
                      </a:cubicBezTo>
                      <a:cubicBezTo>
                        <a:pt x="42217" y="73160"/>
                        <a:pt x="35435" y="70341"/>
                        <a:pt x="33607" y="66379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lg" w="lg" type="none"/>
                  <a:tailEnd len="lg" w="lg" type="none"/>
                </a:ln>
              </p:spPr>
            </p:sp>
            <p:sp>
              <p:nvSpPr>
                <p:cNvPr id="176" name="Shape 176"/>
                <p:cNvSpPr/>
                <p:nvPr/>
              </p:nvSpPr>
              <p:spPr>
                <a:xfrm rot="4938111">
                  <a:off x="1543021" y="1668845"/>
                  <a:ext cx="1097390" cy="1097390"/>
                </a:xfrm>
                <a:prstGeom prst="teardrop">
                  <a:avLst>
                    <a:gd fmla="val 131827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" name="Shape 177"/>
                <p:cNvSpPr/>
                <p:nvPr/>
              </p:nvSpPr>
              <p:spPr>
                <a:xfrm rot="-5396243">
                  <a:off x="2872991" y="2160091"/>
                  <a:ext cx="274500" cy="1074600"/>
                </a:xfrm>
                <a:prstGeom prst="moon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" name="Shape 178"/>
                <p:cNvSpPr/>
                <p:nvPr/>
              </p:nvSpPr>
              <p:spPr>
                <a:xfrm>
                  <a:off x="3406150" y="2160275"/>
                  <a:ext cx="274200" cy="1074300"/>
                </a:xfrm>
                <a:prstGeom prst="moon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rIns="91425" tIns="91425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79" name="Shape 179"/>
              <p:cNvSpPr/>
              <p:nvPr/>
            </p:nvSpPr>
            <p:spPr>
              <a:xfrm>
                <a:off x="1611650" y="1771675"/>
                <a:ext cx="628500" cy="640200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1771650" y="1908800"/>
                <a:ext cx="159900" cy="1143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1931550" y="1973550"/>
                <a:ext cx="159900" cy="1143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>
                <a:off x="1771650" y="2133575"/>
                <a:ext cx="159900" cy="114300"/>
              </a:xfrm>
              <a:prstGeom prst="ellipse">
                <a:avLst/>
              </a:prstGeom>
              <a:solidFill>
                <a:srgbClr val="FFFFF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>
                <a:off x="1874525" y="2440300"/>
                <a:ext cx="471600" cy="114300"/>
              </a:xfrm>
              <a:prstGeom prst="ellipse">
                <a:avLst/>
              </a:prstGeom>
              <a:solidFill>
                <a:srgbClr val="FF00F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Shape 184"/>
              <p:cNvSpPr/>
              <p:nvPr/>
            </p:nvSpPr>
            <p:spPr>
              <a:xfrm>
                <a:off x="1634490" y="2480300"/>
                <a:ext cx="217175" cy="34300"/>
              </a:xfrm>
              <a:custGeom>
                <a:pathLst>
                  <a:path extrusionOk="0" h="1372" w="8687">
                    <a:moveTo>
                      <a:pt x="0" y="1372"/>
                    </a:moveTo>
                    <a:cubicBezTo>
                      <a:pt x="2931" y="1372"/>
                      <a:pt x="6065" y="1312"/>
                      <a:pt x="8687" y="0"/>
                    </a:cubicBezTo>
                  </a:path>
                </a:pathLst>
              </a:cu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lg" w="lg" type="none"/>
                <a:tailEnd len="lg" w="lg" type="none"/>
              </a:ln>
            </p:spPr>
          </p:sp>
        </p:grpSp>
        <p:sp>
          <p:nvSpPr>
            <p:cNvPr id="185" name="Shape 185"/>
            <p:cNvSpPr/>
            <p:nvPr/>
          </p:nvSpPr>
          <p:spPr>
            <a:xfrm rot="6371417">
              <a:off x="1587361" y="2716263"/>
              <a:ext cx="491700" cy="252732"/>
            </a:xfrm>
            <a:prstGeom prst="flowChartDelay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Shape 186"/>
          <p:cNvSpPr/>
          <p:nvPr/>
        </p:nvSpPr>
        <p:spPr>
          <a:xfrm>
            <a:off x="-2668" y="2638183"/>
            <a:ext cx="1821675" cy="2352671"/>
          </a:xfrm>
          <a:custGeom>
            <a:pathLst>
              <a:path extrusionOk="0" h="71196" w="72867">
                <a:moveTo>
                  <a:pt x="33607" y="66379"/>
                </a:moveTo>
                <a:cubicBezTo>
                  <a:pt x="31778" y="62416"/>
                  <a:pt x="35207" y="47786"/>
                  <a:pt x="33150" y="45348"/>
                </a:cubicBezTo>
                <a:cubicBezTo>
                  <a:pt x="31092" y="42909"/>
                  <a:pt x="24614" y="51139"/>
                  <a:pt x="21262" y="51749"/>
                </a:cubicBezTo>
                <a:cubicBezTo>
                  <a:pt x="17909" y="52358"/>
                  <a:pt x="14404" y="50758"/>
                  <a:pt x="13033" y="49006"/>
                </a:cubicBezTo>
                <a:cubicBezTo>
                  <a:pt x="11661" y="47253"/>
                  <a:pt x="10061" y="44357"/>
                  <a:pt x="13033" y="41233"/>
                </a:cubicBezTo>
                <a:cubicBezTo>
                  <a:pt x="16004" y="38108"/>
                  <a:pt x="28044" y="33689"/>
                  <a:pt x="30864" y="30260"/>
                </a:cubicBezTo>
                <a:cubicBezTo>
                  <a:pt x="33683" y="26831"/>
                  <a:pt x="33530" y="20354"/>
                  <a:pt x="29949" y="20659"/>
                </a:cubicBezTo>
                <a:cubicBezTo>
                  <a:pt x="26367" y="20963"/>
                  <a:pt x="14251" y="31022"/>
                  <a:pt x="9375" y="32089"/>
                </a:cubicBezTo>
                <a:cubicBezTo>
                  <a:pt x="4498" y="33155"/>
                  <a:pt x="-2055" y="30565"/>
                  <a:pt x="688" y="27060"/>
                </a:cubicBezTo>
                <a:cubicBezTo>
                  <a:pt x="3431" y="23554"/>
                  <a:pt x="19890" y="13953"/>
                  <a:pt x="25834" y="11058"/>
                </a:cubicBezTo>
                <a:cubicBezTo>
                  <a:pt x="31777" y="8162"/>
                  <a:pt x="34445" y="11362"/>
                  <a:pt x="36350" y="9686"/>
                </a:cubicBezTo>
                <a:cubicBezTo>
                  <a:pt x="38255" y="8009"/>
                  <a:pt x="35816" y="2371"/>
                  <a:pt x="37264" y="1000"/>
                </a:cubicBezTo>
                <a:cubicBezTo>
                  <a:pt x="38711" y="-371"/>
                  <a:pt x="44046" y="-371"/>
                  <a:pt x="45037" y="1457"/>
                </a:cubicBezTo>
                <a:cubicBezTo>
                  <a:pt x="46027" y="3285"/>
                  <a:pt x="41531" y="10219"/>
                  <a:pt x="43208" y="11972"/>
                </a:cubicBezTo>
                <a:cubicBezTo>
                  <a:pt x="44884" y="13724"/>
                  <a:pt x="50294" y="9228"/>
                  <a:pt x="55095" y="11972"/>
                </a:cubicBezTo>
                <a:cubicBezTo>
                  <a:pt x="59895" y="14715"/>
                  <a:pt x="69878" y="24698"/>
                  <a:pt x="72012" y="28432"/>
                </a:cubicBezTo>
                <a:cubicBezTo>
                  <a:pt x="74145" y="32165"/>
                  <a:pt x="71935" y="35899"/>
                  <a:pt x="67897" y="34375"/>
                </a:cubicBezTo>
                <a:cubicBezTo>
                  <a:pt x="63858" y="32851"/>
                  <a:pt x="51590" y="20126"/>
                  <a:pt x="47780" y="19288"/>
                </a:cubicBezTo>
                <a:cubicBezTo>
                  <a:pt x="43970" y="18449"/>
                  <a:pt x="41608" y="25307"/>
                  <a:pt x="45037" y="29346"/>
                </a:cubicBezTo>
                <a:cubicBezTo>
                  <a:pt x="48466" y="33384"/>
                  <a:pt x="65763" y="39251"/>
                  <a:pt x="68354" y="43519"/>
                </a:cubicBezTo>
                <a:cubicBezTo>
                  <a:pt x="70944" y="47786"/>
                  <a:pt x="64468" y="55177"/>
                  <a:pt x="60582" y="54949"/>
                </a:cubicBezTo>
                <a:cubicBezTo>
                  <a:pt x="56695" y="54720"/>
                  <a:pt x="47780" y="39785"/>
                  <a:pt x="45037" y="42148"/>
                </a:cubicBezTo>
                <a:cubicBezTo>
                  <a:pt x="42293" y="44510"/>
                  <a:pt x="46027" y="65083"/>
                  <a:pt x="44122" y="69122"/>
                </a:cubicBezTo>
                <a:cubicBezTo>
                  <a:pt x="42217" y="73160"/>
                  <a:pt x="35435" y="70341"/>
                  <a:pt x="33607" y="663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grpSp>
        <p:nvGrpSpPr>
          <p:cNvPr id="187" name="Shape 187"/>
          <p:cNvGrpSpPr/>
          <p:nvPr/>
        </p:nvGrpSpPr>
        <p:grpSpPr>
          <a:xfrm rot="-2151443">
            <a:off x="1405351" y="3256512"/>
            <a:ext cx="2354851" cy="1252371"/>
            <a:chOff x="6328800" y="2087850"/>
            <a:chExt cx="2951220" cy="1566000"/>
          </a:xfrm>
        </p:grpSpPr>
        <p:sp>
          <p:nvSpPr>
            <p:cNvPr id="188" name="Shape 188"/>
            <p:cNvSpPr/>
            <p:nvPr/>
          </p:nvSpPr>
          <p:spPr>
            <a:xfrm>
              <a:off x="6328800" y="2087850"/>
              <a:ext cx="2729400" cy="1566000"/>
            </a:xfrm>
            <a:prstGeom prst="blockArc">
              <a:avLst>
                <a:gd fmla="val 10823575" name="adj1"/>
                <a:gd fmla="val 21177304" name="adj2"/>
                <a:gd fmla="val 33742" name="adj3"/>
              </a:avLst>
            </a:prstGeom>
            <a:solidFill>
              <a:srgbClr val="8EB6B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 rot="4989284">
              <a:off x="8593092" y="2175352"/>
              <a:ext cx="274355" cy="1074607"/>
            </a:xfrm>
            <a:prstGeom prst="moon">
              <a:avLst>
                <a:gd fmla="val 87500" name="adj"/>
              </a:avLst>
            </a:prstGeom>
            <a:solidFill>
              <a:srgbClr val="8EB6B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90" name="Shape 190"/>
          <p:cNvSpPr txBox="1"/>
          <p:nvPr>
            <p:ph type="title"/>
          </p:nvPr>
        </p:nvSpPr>
        <p:spPr>
          <a:xfrm>
            <a:off x="338362" y="42387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 sz="3000">
                <a:solidFill>
                  <a:srgbClr val="FF9900"/>
                </a:solidFill>
                <a:highlight>
                  <a:srgbClr val="000000"/>
                </a:highlight>
                <a:latin typeface="The Girl Next Door"/>
                <a:ea typeface="The Girl Next Door"/>
                <a:cs typeface="The Girl Next Door"/>
                <a:sym typeface="The Girl Next Door"/>
              </a:rPr>
              <a:t>Why I’m doing Donations</a:t>
            </a:r>
            <a:r>
              <a:rPr b="0" lang="en" sz="3000" u="sng">
                <a:solidFill>
                  <a:srgbClr val="000000"/>
                </a:solidFill>
                <a:highlight>
                  <a:srgbClr val="FF9900"/>
                </a:highlight>
                <a:latin typeface="The Girl Next Door"/>
                <a:ea typeface="The Girl Next Door"/>
                <a:cs typeface="The Girl Next Door"/>
                <a:sym typeface="The Girl Next Door"/>
                <a:hlinkClick r:id="rId3"/>
              </a:rPr>
              <a:t> to marine animals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1266325"/>
            <a:ext cx="5197500" cy="137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  <a:highlight>
                  <a:srgbClr val="000000"/>
                </a:highlight>
                <a:latin typeface="Spirax"/>
                <a:ea typeface="Spirax"/>
                <a:cs typeface="Spirax"/>
                <a:sym typeface="Spirax"/>
              </a:rPr>
              <a:t>To help marine animals ’cause I love animals and when I grow up I want to be a vet and when i retire i will be a dance teacher. Donation money $400,000.</a:t>
            </a:r>
          </a:p>
        </p:txBody>
      </p:sp>
      <p:sp>
        <p:nvSpPr>
          <p:cNvPr id="192" name="Shape 192"/>
          <p:cNvSpPr/>
          <p:nvPr/>
        </p:nvSpPr>
        <p:spPr>
          <a:xfrm>
            <a:off x="-228600" y="4339570"/>
            <a:ext cx="1097280" cy="1097280"/>
          </a:xfrm>
          <a:prstGeom prst="flowChartPunchedTap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849629" y="4305280"/>
            <a:ext cx="1097280" cy="1097280"/>
          </a:xfrm>
          <a:prstGeom prst="flowChartPunchedTap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1916429" y="4305280"/>
            <a:ext cx="1097280" cy="1097280"/>
          </a:xfrm>
          <a:prstGeom prst="flowChartPunchedTap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2971800" y="4339570"/>
            <a:ext cx="1097280" cy="1097280"/>
          </a:xfrm>
          <a:prstGeom prst="flowChartPunchedTap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4050030" y="4305280"/>
            <a:ext cx="1097280" cy="1097280"/>
          </a:xfrm>
          <a:prstGeom prst="flowChartPunchedTap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5116830" y="4305280"/>
            <a:ext cx="1097280" cy="1097280"/>
          </a:xfrm>
          <a:prstGeom prst="flowChartPunchedTap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6172199" y="4339570"/>
            <a:ext cx="1097280" cy="1097280"/>
          </a:xfrm>
          <a:prstGeom prst="flowChartPunchedTap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7250429" y="4305280"/>
            <a:ext cx="1097280" cy="1097280"/>
          </a:xfrm>
          <a:prstGeom prst="flowChartPunchedTap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8317229" y="4305280"/>
            <a:ext cx="1097280" cy="1097280"/>
          </a:xfrm>
          <a:prstGeom prst="flowChartPunchedTap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8149600" y="3371850"/>
            <a:ext cx="434325" cy="194300"/>
          </a:xfrm>
          <a:custGeom>
            <a:pathLst>
              <a:path extrusionOk="0" h="7772" w="17373">
                <a:moveTo>
                  <a:pt x="0" y="0"/>
                </a:moveTo>
                <a:cubicBezTo>
                  <a:pt x="5775" y="2625"/>
                  <a:pt x="12094" y="4252"/>
                  <a:pt x="17373" y="7772"/>
                </a:cubicBezTo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02" name="Shape 202"/>
          <p:cNvSpPr/>
          <p:nvPr/>
        </p:nvSpPr>
        <p:spPr>
          <a:xfrm>
            <a:off x="8073400" y="3676650"/>
            <a:ext cx="434325" cy="194300"/>
          </a:xfrm>
          <a:custGeom>
            <a:pathLst>
              <a:path extrusionOk="0" h="7772" w="17373">
                <a:moveTo>
                  <a:pt x="0" y="0"/>
                </a:moveTo>
                <a:cubicBezTo>
                  <a:pt x="5775" y="2625"/>
                  <a:pt x="12094" y="4252"/>
                  <a:pt x="17373" y="7772"/>
                </a:cubicBezTo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03" name="Shape 203"/>
          <p:cNvSpPr/>
          <p:nvPr/>
        </p:nvSpPr>
        <p:spPr>
          <a:xfrm>
            <a:off x="7997200" y="3981450"/>
            <a:ext cx="434325" cy="194300"/>
          </a:xfrm>
          <a:custGeom>
            <a:pathLst>
              <a:path extrusionOk="0" h="7772" w="17373">
                <a:moveTo>
                  <a:pt x="0" y="0"/>
                </a:moveTo>
                <a:cubicBezTo>
                  <a:pt x="5775" y="2625"/>
                  <a:pt x="12094" y="4252"/>
                  <a:pt x="17373" y="7772"/>
                </a:cubicBezTo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04" name="Shape 204"/>
          <p:cNvSpPr/>
          <p:nvPr/>
        </p:nvSpPr>
        <p:spPr>
          <a:xfrm>
            <a:off x="40750" y="3459512"/>
            <a:ext cx="9387900" cy="2135376"/>
          </a:xfrm>
          <a:prstGeom prst="cloud">
            <a:avLst/>
          </a:prstGeom>
          <a:solidFill>
            <a:srgbClr val="FFF8D2">
              <a:alpha val="31920"/>
            </a:srgbClr>
          </a:solidFill>
          <a:ln cap="flat" cmpd="sng" w="9525">
            <a:solidFill>
              <a:srgbClr val="B4FF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-59300" y="3233812"/>
            <a:ext cx="9387900" cy="2135376"/>
          </a:xfrm>
          <a:prstGeom prst="cloud">
            <a:avLst/>
          </a:prstGeom>
          <a:solidFill>
            <a:srgbClr val="FFF8D2">
              <a:alpha val="31920"/>
            </a:srgbClr>
          </a:solidFill>
          <a:ln cap="flat" cmpd="sng" w="9525">
            <a:solidFill>
              <a:srgbClr val="FFF8D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t/>
            </a:r>
            <a:endParaRPr sz="6000">
              <a:solidFill>
                <a:srgbClr val="FFF8D2"/>
              </a:solidFill>
            </a:endParaRPr>
          </a:p>
        </p:txBody>
      </p:sp>
      <p:grpSp>
        <p:nvGrpSpPr>
          <p:cNvPr id="206" name="Shape 206"/>
          <p:cNvGrpSpPr/>
          <p:nvPr/>
        </p:nvGrpSpPr>
        <p:grpSpPr>
          <a:xfrm>
            <a:off x="3013699" y="3738107"/>
            <a:ext cx="4642975" cy="1405384"/>
            <a:chOff x="4329324" y="28832"/>
            <a:chExt cx="4642975" cy="1405384"/>
          </a:xfrm>
        </p:grpSpPr>
        <p:grpSp>
          <p:nvGrpSpPr>
            <p:cNvPr id="207" name="Shape 207"/>
            <p:cNvGrpSpPr/>
            <p:nvPr/>
          </p:nvGrpSpPr>
          <p:grpSpPr>
            <a:xfrm>
              <a:off x="4329324" y="28832"/>
              <a:ext cx="4279976" cy="1405384"/>
              <a:chOff x="8583912" y="207562"/>
              <a:chExt cx="3947225" cy="1508894"/>
            </a:xfrm>
          </p:grpSpPr>
          <p:pic>
            <p:nvPicPr>
              <p:cNvPr descr="Screen Shot 2016-10-26 at 10.40.17 AM.png" id="208" name="Shape 20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8583912" y="207562"/>
                <a:ext cx="3947225" cy="150887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09" name="Shape 209"/>
              <p:cNvGrpSpPr/>
              <p:nvPr/>
            </p:nvGrpSpPr>
            <p:grpSpPr>
              <a:xfrm>
                <a:off x="10617886" y="1398975"/>
                <a:ext cx="1017108" cy="317482"/>
                <a:chOff x="10547336" y="3787075"/>
                <a:chExt cx="1017108" cy="317482"/>
              </a:xfrm>
            </p:grpSpPr>
            <p:sp>
              <p:nvSpPr>
                <p:cNvPr id="210" name="Shape 210"/>
                <p:cNvSpPr/>
                <p:nvPr/>
              </p:nvSpPr>
              <p:spPr>
                <a:xfrm>
                  <a:off x="10547336" y="3787075"/>
                  <a:ext cx="30000" cy="317482"/>
                </a:xfrm>
                <a:custGeom>
                  <a:pathLst>
                    <a:path extrusionOk="0" h="18909" w="2678">
                      <a:moveTo>
                        <a:pt x="72" y="0"/>
                      </a:moveTo>
                      <a:cubicBezTo>
                        <a:pt x="1093" y="6130"/>
                        <a:pt x="4646" y="13653"/>
                        <a:pt x="919" y="18627"/>
                      </a:cubicBezTo>
                      <a:cubicBezTo>
                        <a:pt x="72" y="19756"/>
                        <a:pt x="576" y="15762"/>
                        <a:pt x="919" y="14394"/>
                      </a:cubicBezTo>
                      <a:cubicBezTo>
                        <a:pt x="1536" y="11928"/>
                        <a:pt x="-1161" y="8570"/>
                        <a:pt x="637" y="6774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lg" w="lg" type="none"/>
                  <a:tailEnd len="lg" w="lg" type="none"/>
                </a:ln>
              </p:spPr>
            </p:sp>
            <p:sp>
              <p:nvSpPr>
                <p:cNvPr id="211" name="Shape 211"/>
                <p:cNvSpPr/>
                <p:nvPr/>
              </p:nvSpPr>
              <p:spPr>
                <a:xfrm>
                  <a:off x="10577344" y="3804589"/>
                  <a:ext cx="126476" cy="282475"/>
                </a:xfrm>
                <a:custGeom>
                  <a:pathLst>
                    <a:path extrusionOk="0" h="11299" w="4955">
                      <a:moveTo>
                        <a:pt x="543" y="4525"/>
                      </a:moveTo>
                      <a:cubicBezTo>
                        <a:pt x="1378" y="2855"/>
                        <a:pt x="2754" y="-874"/>
                        <a:pt x="4212" y="292"/>
                      </a:cubicBezTo>
                      <a:cubicBezTo>
                        <a:pt x="6546" y="2159"/>
                        <a:pt x="2656" y="10589"/>
                        <a:pt x="543" y="8476"/>
                      </a:cubicBezTo>
                      <a:cubicBezTo>
                        <a:pt x="-1093" y="6839"/>
                        <a:pt x="2787" y="118"/>
                        <a:pt x="3648" y="2267"/>
                      </a:cubicBezTo>
                      <a:cubicBezTo>
                        <a:pt x="4298" y="3891"/>
                        <a:pt x="2203" y="5948"/>
                        <a:pt x="543" y="6501"/>
                      </a:cubicBezTo>
                      <a:cubicBezTo>
                        <a:pt x="-542" y="6862"/>
                        <a:pt x="3050" y="6332"/>
                        <a:pt x="3930" y="7065"/>
                      </a:cubicBezTo>
                      <a:cubicBezTo>
                        <a:pt x="5016" y="7970"/>
                        <a:pt x="4212" y="9884"/>
                        <a:pt x="4212" y="11299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lg" w="lg" type="none"/>
                  <a:tailEnd len="lg" w="lg" type="none"/>
                </a:ln>
              </p:spPr>
            </p:sp>
            <p:sp>
              <p:nvSpPr>
                <p:cNvPr id="212" name="Shape 212"/>
                <p:cNvSpPr/>
                <p:nvPr/>
              </p:nvSpPr>
              <p:spPr>
                <a:xfrm>
                  <a:off x="10703824" y="3840514"/>
                  <a:ext cx="135975" cy="261800"/>
                </a:xfrm>
                <a:custGeom>
                  <a:pathLst>
                    <a:path extrusionOk="0" h="10472" w="5439">
                      <a:moveTo>
                        <a:pt x="3932" y="1269"/>
                      </a:moveTo>
                      <a:cubicBezTo>
                        <a:pt x="1823" y="2323"/>
                        <a:pt x="-1122" y="5810"/>
                        <a:pt x="545" y="7478"/>
                      </a:cubicBezTo>
                      <a:cubicBezTo>
                        <a:pt x="1862" y="8795"/>
                        <a:pt x="5578" y="5042"/>
                        <a:pt x="4496" y="3527"/>
                      </a:cubicBezTo>
                      <a:cubicBezTo>
                        <a:pt x="3674" y="2376"/>
                        <a:pt x="6192" y="7760"/>
                        <a:pt x="4778" y="7760"/>
                      </a:cubicBezTo>
                      <a:cubicBezTo>
                        <a:pt x="2632" y="7760"/>
                        <a:pt x="1300" y="2741"/>
                        <a:pt x="3085" y="1551"/>
                      </a:cubicBezTo>
                      <a:cubicBezTo>
                        <a:pt x="5249" y="107"/>
                        <a:pt x="4778" y="11772"/>
                        <a:pt x="4778" y="9171"/>
                      </a:cubicBezTo>
                      <a:cubicBezTo>
                        <a:pt x="4778" y="6603"/>
                        <a:pt x="5465" y="-264"/>
                        <a:pt x="3650" y="1551"/>
                      </a:cubicBezTo>
                      <a:cubicBezTo>
                        <a:pt x="2379" y="2821"/>
                        <a:pt x="2944" y="8184"/>
                        <a:pt x="4214" y="6913"/>
                      </a:cubicBezTo>
                      <a:cubicBezTo>
                        <a:pt x="5810" y="5313"/>
                        <a:pt x="5953" y="-870"/>
                        <a:pt x="3932" y="140"/>
                      </a:cubicBezTo>
                      <a:cubicBezTo>
                        <a:pt x="1646" y="1282"/>
                        <a:pt x="2970" y="5952"/>
                        <a:pt x="4778" y="776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lg" w="lg" type="none"/>
                  <a:tailEnd len="lg" w="lg" type="none"/>
                </a:ln>
              </p:spPr>
            </p:sp>
            <p:sp>
              <p:nvSpPr>
                <p:cNvPr id="213" name="Shape 213"/>
                <p:cNvSpPr/>
                <p:nvPr/>
              </p:nvSpPr>
              <p:spPr>
                <a:xfrm>
                  <a:off x="10898421" y="3857017"/>
                  <a:ext cx="167525" cy="228800"/>
                </a:xfrm>
                <a:custGeom>
                  <a:pathLst>
                    <a:path extrusionOk="0" h="9152" w="6701">
                      <a:moveTo>
                        <a:pt x="1705" y="8305"/>
                      </a:moveTo>
                      <a:cubicBezTo>
                        <a:pt x="1403" y="5587"/>
                        <a:pt x="-1453" y="984"/>
                        <a:pt x="1141" y="121"/>
                      </a:cubicBezTo>
                      <a:cubicBezTo>
                        <a:pt x="4046" y="-846"/>
                        <a:pt x="-228" y="9152"/>
                        <a:pt x="2834" y="9152"/>
                      </a:cubicBezTo>
                      <a:cubicBezTo>
                        <a:pt x="3492" y="9152"/>
                        <a:pt x="3042" y="7800"/>
                        <a:pt x="2834" y="7176"/>
                      </a:cubicBezTo>
                      <a:cubicBezTo>
                        <a:pt x="2115" y="5017"/>
                        <a:pt x="1903" y="1823"/>
                        <a:pt x="3681" y="403"/>
                      </a:cubicBezTo>
                      <a:cubicBezTo>
                        <a:pt x="4437" y="-201"/>
                        <a:pt x="5464" y="1208"/>
                        <a:pt x="6221" y="1814"/>
                      </a:cubicBezTo>
                      <a:cubicBezTo>
                        <a:pt x="6882" y="2342"/>
                        <a:pt x="6819" y="4952"/>
                        <a:pt x="6221" y="4354"/>
                      </a:cubicBezTo>
                      <a:cubicBezTo>
                        <a:pt x="5326" y="3459"/>
                        <a:pt x="4856" y="1062"/>
                        <a:pt x="3681" y="1532"/>
                      </a:cubicBezTo>
                      <a:cubicBezTo>
                        <a:pt x="2133" y="2150"/>
                        <a:pt x="2270" y="4662"/>
                        <a:pt x="2270" y="6329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lg" w="lg" type="none"/>
                  <a:tailEnd len="lg" w="lg" type="none"/>
                </a:ln>
              </p:spPr>
            </p:sp>
            <p:sp>
              <p:nvSpPr>
                <p:cNvPr id="214" name="Shape 214"/>
                <p:cNvSpPr/>
                <p:nvPr/>
              </p:nvSpPr>
              <p:spPr>
                <a:xfrm>
                  <a:off x="11428470" y="3840519"/>
                  <a:ext cx="135975" cy="261800"/>
                </a:xfrm>
                <a:custGeom>
                  <a:pathLst>
                    <a:path extrusionOk="0" h="10472" w="5439">
                      <a:moveTo>
                        <a:pt x="3932" y="1269"/>
                      </a:moveTo>
                      <a:cubicBezTo>
                        <a:pt x="1823" y="2323"/>
                        <a:pt x="-1122" y="5810"/>
                        <a:pt x="545" y="7478"/>
                      </a:cubicBezTo>
                      <a:cubicBezTo>
                        <a:pt x="1862" y="8795"/>
                        <a:pt x="5578" y="5042"/>
                        <a:pt x="4496" y="3527"/>
                      </a:cubicBezTo>
                      <a:cubicBezTo>
                        <a:pt x="3674" y="2376"/>
                        <a:pt x="6192" y="7760"/>
                        <a:pt x="4778" y="7760"/>
                      </a:cubicBezTo>
                      <a:cubicBezTo>
                        <a:pt x="2632" y="7760"/>
                        <a:pt x="1300" y="2741"/>
                        <a:pt x="3085" y="1551"/>
                      </a:cubicBezTo>
                      <a:cubicBezTo>
                        <a:pt x="5249" y="107"/>
                        <a:pt x="4778" y="11772"/>
                        <a:pt x="4778" y="9171"/>
                      </a:cubicBezTo>
                      <a:cubicBezTo>
                        <a:pt x="4778" y="6603"/>
                        <a:pt x="5465" y="-264"/>
                        <a:pt x="3650" y="1551"/>
                      </a:cubicBezTo>
                      <a:cubicBezTo>
                        <a:pt x="2379" y="2821"/>
                        <a:pt x="2944" y="8184"/>
                        <a:pt x="4214" y="6913"/>
                      </a:cubicBezTo>
                      <a:cubicBezTo>
                        <a:pt x="5810" y="5313"/>
                        <a:pt x="5953" y="-870"/>
                        <a:pt x="3932" y="140"/>
                      </a:cubicBezTo>
                      <a:cubicBezTo>
                        <a:pt x="1646" y="1282"/>
                        <a:pt x="2970" y="5952"/>
                        <a:pt x="4778" y="776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lg" w="lg" type="none"/>
                  <a:tailEnd len="lg" w="lg" type="none"/>
                </a:ln>
              </p:spPr>
            </p:sp>
            <p:sp>
              <p:nvSpPr>
                <p:cNvPr id="215" name="Shape 215"/>
                <p:cNvSpPr/>
                <p:nvPr/>
              </p:nvSpPr>
              <p:spPr>
                <a:xfrm>
                  <a:off x="11215084" y="3858015"/>
                  <a:ext cx="167000" cy="226800"/>
                </a:xfrm>
                <a:custGeom>
                  <a:pathLst>
                    <a:path extrusionOk="0" h="9072" w="6680">
                      <a:moveTo>
                        <a:pt x="711" y="7756"/>
                      </a:moveTo>
                      <a:cubicBezTo>
                        <a:pt x="711" y="5864"/>
                        <a:pt x="-60" y="3448"/>
                        <a:pt x="1276" y="2111"/>
                      </a:cubicBezTo>
                      <a:cubicBezTo>
                        <a:pt x="2640" y="745"/>
                        <a:pt x="5544" y="8247"/>
                        <a:pt x="5227" y="6344"/>
                      </a:cubicBezTo>
                      <a:cubicBezTo>
                        <a:pt x="4977" y="4847"/>
                        <a:pt x="4377" y="1829"/>
                        <a:pt x="2969" y="2393"/>
                      </a:cubicBezTo>
                      <a:cubicBezTo>
                        <a:pt x="1406" y="3018"/>
                        <a:pt x="711" y="8592"/>
                        <a:pt x="711" y="6909"/>
                      </a:cubicBezTo>
                      <a:cubicBezTo>
                        <a:pt x="711" y="4743"/>
                        <a:pt x="1113" y="-1636"/>
                        <a:pt x="429" y="418"/>
                      </a:cubicBezTo>
                      <a:cubicBezTo>
                        <a:pt x="-225" y="2383"/>
                        <a:pt x="2175" y="8091"/>
                        <a:pt x="711" y="6627"/>
                      </a:cubicBezTo>
                      <a:cubicBezTo>
                        <a:pt x="-580" y="5335"/>
                        <a:pt x="67" y="820"/>
                        <a:pt x="1840" y="1264"/>
                      </a:cubicBezTo>
                      <a:cubicBezTo>
                        <a:pt x="4149" y="1841"/>
                        <a:pt x="3034" y="5908"/>
                        <a:pt x="4098" y="8038"/>
                      </a:cubicBezTo>
                      <a:cubicBezTo>
                        <a:pt x="4496" y="8836"/>
                        <a:pt x="6511" y="8074"/>
                        <a:pt x="6638" y="7191"/>
                      </a:cubicBezTo>
                      <a:cubicBezTo>
                        <a:pt x="6804" y="6023"/>
                        <a:pt x="4186" y="6478"/>
                        <a:pt x="3533" y="5498"/>
                      </a:cubicBezTo>
                      <a:cubicBezTo>
                        <a:pt x="3084" y="4824"/>
                        <a:pt x="5509" y="7718"/>
                        <a:pt x="5509" y="6909"/>
                      </a:cubicBezTo>
                      <a:cubicBezTo>
                        <a:pt x="5509" y="5472"/>
                        <a:pt x="4659" y="3521"/>
                        <a:pt x="3251" y="3240"/>
                      </a:cubicBezTo>
                      <a:cubicBezTo>
                        <a:pt x="1879" y="2966"/>
                        <a:pt x="1054" y="7594"/>
                        <a:pt x="429" y="6344"/>
                      </a:cubicBezTo>
                      <a:cubicBezTo>
                        <a:pt x="-297" y="4891"/>
                        <a:pt x="1276" y="-76"/>
                        <a:pt x="1276" y="1547"/>
                      </a:cubicBezTo>
                      <a:cubicBezTo>
                        <a:pt x="1276" y="3428"/>
                        <a:pt x="1276" y="9072"/>
                        <a:pt x="1276" y="7191"/>
                      </a:cubicBezTo>
                      <a:cubicBezTo>
                        <a:pt x="1276" y="5497"/>
                        <a:pt x="2035" y="597"/>
                        <a:pt x="1276" y="2111"/>
                      </a:cubicBezTo>
                      <a:cubicBezTo>
                        <a:pt x="893" y="2872"/>
                        <a:pt x="993" y="3799"/>
                        <a:pt x="993" y="4651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lg" w="lg" type="none"/>
                  <a:tailEnd len="lg" w="lg" type="none"/>
                </a:ln>
              </p:spPr>
            </p:sp>
            <p:grpSp>
              <p:nvGrpSpPr>
                <p:cNvPr id="216" name="Shape 216"/>
                <p:cNvGrpSpPr/>
                <p:nvPr/>
              </p:nvGrpSpPr>
              <p:grpSpPr>
                <a:xfrm>
                  <a:off x="11139300" y="3819837"/>
                  <a:ext cx="22741" cy="264995"/>
                  <a:chOff x="9539100" y="2524437"/>
                  <a:chExt cx="22741" cy="264995"/>
                </a:xfrm>
              </p:grpSpPr>
              <p:sp>
                <p:nvSpPr>
                  <p:cNvPr id="217" name="Shape 217"/>
                  <p:cNvSpPr/>
                  <p:nvPr/>
                </p:nvSpPr>
                <p:spPr>
                  <a:xfrm>
                    <a:off x="9547708" y="2629556"/>
                    <a:ext cx="14133" cy="159876"/>
                  </a:xfrm>
                  <a:custGeom>
                    <a:pathLst>
                      <a:path extrusionOk="0" h="8561" w="565">
                        <a:moveTo>
                          <a:pt x="283" y="8561"/>
                        </a:moveTo>
                        <a:cubicBezTo>
                          <a:pt x="283" y="6958"/>
                          <a:pt x="0" y="5365"/>
                          <a:pt x="0" y="3763"/>
                        </a:cubicBezTo>
                        <a:cubicBezTo>
                          <a:pt x="0" y="2822"/>
                          <a:pt x="0" y="0"/>
                          <a:pt x="0" y="941"/>
                        </a:cubicBezTo>
                        <a:cubicBezTo>
                          <a:pt x="0" y="2925"/>
                          <a:pt x="565" y="4882"/>
                          <a:pt x="565" y="6867"/>
                        </a:cubicBezTo>
                      </a:path>
                    </a:pathLst>
                  </a:cu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lg" w="lg" type="none"/>
                    <a:tailEnd len="lg" w="lg" type="none"/>
                  </a:ln>
                </p:spPr>
              </p:sp>
              <p:sp>
                <p:nvSpPr>
                  <p:cNvPr id="218" name="Shape 218"/>
                  <p:cNvSpPr/>
                  <p:nvPr/>
                </p:nvSpPr>
                <p:spPr>
                  <a:xfrm>
                    <a:off x="9539100" y="2524437"/>
                    <a:ext cx="7075" cy="28225"/>
                  </a:xfrm>
                  <a:custGeom>
                    <a:pathLst>
                      <a:path extrusionOk="0" h="1129" w="283">
                        <a:moveTo>
                          <a:pt x="283" y="0"/>
                        </a:moveTo>
                        <a:cubicBezTo>
                          <a:pt x="188" y="376"/>
                          <a:pt x="387" y="1129"/>
                          <a:pt x="0" y="1129"/>
                        </a:cubicBezTo>
                      </a:path>
                    </a:pathLst>
                  </a:cu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lg" w="lg" type="none"/>
                    <a:tailEnd len="lg" w="lg" type="none"/>
                  </a:ln>
                </p:spPr>
              </p:sp>
            </p:grpSp>
          </p:grpSp>
        </p:grpSp>
        <p:sp>
          <p:nvSpPr>
            <p:cNvPr id="219" name="Shape 219"/>
            <p:cNvSpPr txBox="1"/>
            <p:nvPr/>
          </p:nvSpPr>
          <p:spPr>
            <a:xfrm>
              <a:off x="7655125" y="559950"/>
              <a:ext cx="9171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100">
                  <a:latin typeface="The Girl Next Door"/>
                  <a:ea typeface="The Girl Next Door"/>
                  <a:cs typeface="The Girl Next Door"/>
                  <a:sym typeface="The Girl Next Door"/>
                </a:rPr>
                <a:t>400,00</a:t>
              </a:r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8200025" y="231200"/>
              <a:ext cx="423000" cy="9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latin typeface="The Girl Next Door"/>
                  <a:ea typeface="The Girl Next Door"/>
                  <a:cs typeface="The Girl Next Door"/>
                  <a:sym typeface="The Girl Next Door"/>
                </a:rPr>
                <a:t>16</a:t>
              </a:r>
            </a:p>
          </p:txBody>
        </p:sp>
        <p:sp>
          <p:nvSpPr>
            <p:cNvPr id="221" name="Shape 221"/>
            <p:cNvSpPr txBox="1"/>
            <p:nvPr/>
          </p:nvSpPr>
          <p:spPr>
            <a:xfrm>
              <a:off x="7936400" y="231200"/>
              <a:ext cx="10359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000">
                  <a:latin typeface="The Girl Next Door"/>
                  <a:ea typeface="The Girl Next Door"/>
                  <a:cs typeface="The Girl Next Door"/>
                  <a:sym typeface="The Girl Next Door"/>
                </a:rPr>
                <a:t>11/8/</a:t>
              </a:r>
            </a:p>
          </p:txBody>
        </p:sp>
      </p:grpSp>
      <p:sp>
        <p:nvSpPr>
          <p:cNvPr id="222" name="Shape 222"/>
          <p:cNvSpPr txBox="1"/>
          <p:nvPr/>
        </p:nvSpPr>
        <p:spPr>
          <a:xfrm>
            <a:off x="3626550" y="4219225"/>
            <a:ext cx="24834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>
                <a:latin typeface="The Girl Next Door"/>
                <a:ea typeface="The Girl Next Door"/>
                <a:cs typeface="The Girl Next Door"/>
                <a:sym typeface="The Girl Next Door"/>
              </a:rPr>
              <a:t>secure3.convio.net/tmmc/site/Donation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3099070" y="4529725"/>
            <a:ext cx="1777500" cy="1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>
                <a:latin typeface="The Girl Next Door"/>
                <a:ea typeface="The Girl Next Door"/>
                <a:cs typeface="The Girl Next Door"/>
                <a:sym typeface="The Girl Next Door"/>
              </a:rPr>
              <a:t>Four hundred thousand 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5877275" y="4461925"/>
            <a:ext cx="310500" cy="1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latin typeface="The Girl Next Door"/>
                <a:ea typeface="The Girl Next Door"/>
                <a:cs typeface="The Girl Next Door"/>
                <a:sym typeface="The Girl Next Door"/>
              </a:rPr>
              <a:t>00.</a:t>
            </a:r>
          </a:p>
        </p:txBody>
      </p:sp>
      <p:sp>
        <p:nvSpPr>
          <p:cNvPr id="225" name="Shape 225"/>
          <p:cNvSpPr/>
          <p:nvPr/>
        </p:nvSpPr>
        <p:spPr>
          <a:xfrm>
            <a:off x="6790475" y="2492625"/>
            <a:ext cx="132600" cy="55200"/>
          </a:xfrm>
          <a:prstGeom prst="flowChartDelay">
            <a:avLst/>
          </a:prstGeom>
          <a:solidFill>
            <a:srgbClr val="9EE1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3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311700" y="480300"/>
            <a:ext cx="23907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Taking a trip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311700" y="1466275"/>
            <a:ext cx="8520600" cy="310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Spirax"/>
                <a:ea typeface="Spirax"/>
                <a:cs typeface="Spirax"/>
                <a:sym typeface="Spirax"/>
              </a:rPr>
              <a:t>$22,500 for 15 people to go to Fiji, Suva. Where my dad grew up. I have never gone to Fiji or at least for what I remember.</a:t>
            </a:r>
          </a:p>
        </p:txBody>
      </p:sp>
      <p:pic>
        <p:nvPicPr>
          <p:cNvPr descr="Image result for suva fiji pictures"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0100" y="2151950"/>
            <a:ext cx="7563900" cy="2825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Shape 233"/>
          <p:cNvGrpSpPr/>
          <p:nvPr/>
        </p:nvGrpSpPr>
        <p:grpSpPr>
          <a:xfrm>
            <a:off x="3327449" y="28832"/>
            <a:ext cx="4293700" cy="1437445"/>
            <a:chOff x="4329324" y="28832"/>
            <a:chExt cx="4293700" cy="1437445"/>
          </a:xfrm>
        </p:grpSpPr>
        <p:grpSp>
          <p:nvGrpSpPr>
            <p:cNvPr id="234" name="Shape 234"/>
            <p:cNvGrpSpPr/>
            <p:nvPr/>
          </p:nvGrpSpPr>
          <p:grpSpPr>
            <a:xfrm>
              <a:off x="4329324" y="28832"/>
              <a:ext cx="4279976" cy="1437445"/>
              <a:chOff x="8583912" y="207562"/>
              <a:chExt cx="3947225" cy="1543316"/>
            </a:xfrm>
          </p:grpSpPr>
          <p:pic>
            <p:nvPicPr>
              <p:cNvPr descr="Screen Shot 2016-10-26 at 10.40.17 AM.png" id="235" name="Shape 23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8583912" y="207562"/>
                <a:ext cx="3947225" cy="150887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36" name="Shape 236"/>
              <p:cNvGrpSpPr/>
              <p:nvPr/>
            </p:nvGrpSpPr>
            <p:grpSpPr>
              <a:xfrm>
                <a:off x="10617886" y="1398975"/>
                <a:ext cx="1017108" cy="351904"/>
                <a:chOff x="10547336" y="3787075"/>
                <a:chExt cx="1017108" cy="351904"/>
              </a:xfrm>
            </p:grpSpPr>
            <p:sp>
              <p:nvSpPr>
                <p:cNvPr id="237" name="Shape 237"/>
                <p:cNvSpPr/>
                <p:nvPr/>
              </p:nvSpPr>
              <p:spPr>
                <a:xfrm>
                  <a:off x="10547336" y="3787075"/>
                  <a:ext cx="30000" cy="317482"/>
                </a:xfrm>
                <a:custGeom>
                  <a:pathLst>
                    <a:path extrusionOk="0" h="18909" w="2678">
                      <a:moveTo>
                        <a:pt x="72" y="0"/>
                      </a:moveTo>
                      <a:cubicBezTo>
                        <a:pt x="1093" y="6130"/>
                        <a:pt x="4646" y="13653"/>
                        <a:pt x="919" y="18627"/>
                      </a:cubicBezTo>
                      <a:cubicBezTo>
                        <a:pt x="72" y="19756"/>
                        <a:pt x="576" y="15762"/>
                        <a:pt x="919" y="14394"/>
                      </a:cubicBezTo>
                      <a:cubicBezTo>
                        <a:pt x="1536" y="11928"/>
                        <a:pt x="-1161" y="8570"/>
                        <a:pt x="637" y="6774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lg" w="lg" type="none"/>
                  <a:tailEnd len="lg" w="lg" type="none"/>
                </a:ln>
              </p:spPr>
            </p:sp>
            <p:sp>
              <p:nvSpPr>
                <p:cNvPr id="238" name="Shape 238"/>
                <p:cNvSpPr/>
                <p:nvPr/>
              </p:nvSpPr>
              <p:spPr>
                <a:xfrm>
                  <a:off x="10577344" y="3804589"/>
                  <a:ext cx="126476" cy="282475"/>
                </a:xfrm>
                <a:custGeom>
                  <a:pathLst>
                    <a:path extrusionOk="0" h="11299" w="4955">
                      <a:moveTo>
                        <a:pt x="543" y="4525"/>
                      </a:moveTo>
                      <a:cubicBezTo>
                        <a:pt x="1378" y="2855"/>
                        <a:pt x="2754" y="-874"/>
                        <a:pt x="4212" y="292"/>
                      </a:cubicBezTo>
                      <a:cubicBezTo>
                        <a:pt x="6546" y="2159"/>
                        <a:pt x="2656" y="10589"/>
                        <a:pt x="543" y="8476"/>
                      </a:cubicBezTo>
                      <a:cubicBezTo>
                        <a:pt x="-1093" y="6839"/>
                        <a:pt x="2787" y="118"/>
                        <a:pt x="3648" y="2267"/>
                      </a:cubicBezTo>
                      <a:cubicBezTo>
                        <a:pt x="4298" y="3891"/>
                        <a:pt x="2203" y="5948"/>
                        <a:pt x="543" y="6501"/>
                      </a:cubicBezTo>
                      <a:cubicBezTo>
                        <a:pt x="-542" y="6862"/>
                        <a:pt x="3050" y="6332"/>
                        <a:pt x="3930" y="7065"/>
                      </a:cubicBezTo>
                      <a:cubicBezTo>
                        <a:pt x="5016" y="7970"/>
                        <a:pt x="4212" y="9884"/>
                        <a:pt x="4212" y="11299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lg" w="lg" type="none"/>
                  <a:tailEnd len="lg" w="lg" type="none"/>
                </a:ln>
              </p:spPr>
            </p:sp>
            <p:sp>
              <p:nvSpPr>
                <p:cNvPr id="239" name="Shape 239"/>
                <p:cNvSpPr/>
                <p:nvPr/>
              </p:nvSpPr>
              <p:spPr>
                <a:xfrm>
                  <a:off x="10703824" y="3840514"/>
                  <a:ext cx="135975" cy="261800"/>
                </a:xfrm>
                <a:custGeom>
                  <a:pathLst>
                    <a:path extrusionOk="0" h="10472" w="5439">
                      <a:moveTo>
                        <a:pt x="3932" y="1269"/>
                      </a:moveTo>
                      <a:cubicBezTo>
                        <a:pt x="1823" y="2323"/>
                        <a:pt x="-1122" y="5810"/>
                        <a:pt x="545" y="7478"/>
                      </a:cubicBezTo>
                      <a:cubicBezTo>
                        <a:pt x="1862" y="8795"/>
                        <a:pt x="5578" y="5042"/>
                        <a:pt x="4496" y="3527"/>
                      </a:cubicBezTo>
                      <a:cubicBezTo>
                        <a:pt x="3674" y="2376"/>
                        <a:pt x="6192" y="7760"/>
                        <a:pt x="4778" y="7760"/>
                      </a:cubicBezTo>
                      <a:cubicBezTo>
                        <a:pt x="2632" y="7760"/>
                        <a:pt x="1300" y="2741"/>
                        <a:pt x="3085" y="1551"/>
                      </a:cubicBezTo>
                      <a:cubicBezTo>
                        <a:pt x="5249" y="107"/>
                        <a:pt x="4778" y="11772"/>
                        <a:pt x="4778" y="9171"/>
                      </a:cubicBezTo>
                      <a:cubicBezTo>
                        <a:pt x="4778" y="6603"/>
                        <a:pt x="5465" y="-264"/>
                        <a:pt x="3650" y="1551"/>
                      </a:cubicBezTo>
                      <a:cubicBezTo>
                        <a:pt x="2379" y="2821"/>
                        <a:pt x="2944" y="8184"/>
                        <a:pt x="4214" y="6913"/>
                      </a:cubicBezTo>
                      <a:cubicBezTo>
                        <a:pt x="5810" y="5313"/>
                        <a:pt x="5953" y="-870"/>
                        <a:pt x="3932" y="140"/>
                      </a:cubicBezTo>
                      <a:cubicBezTo>
                        <a:pt x="1646" y="1282"/>
                        <a:pt x="2970" y="5952"/>
                        <a:pt x="4778" y="776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lg" w="lg" type="none"/>
                  <a:tailEnd len="lg" w="lg" type="none"/>
                </a:ln>
              </p:spPr>
            </p:sp>
            <p:sp>
              <p:nvSpPr>
                <p:cNvPr id="240" name="Shape 240"/>
                <p:cNvSpPr/>
                <p:nvPr/>
              </p:nvSpPr>
              <p:spPr>
                <a:xfrm>
                  <a:off x="10898421" y="3857017"/>
                  <a:ext cx="167525" cy="228800"/>
                </a:xfrm>
                <a:custGeom>
                  <a:pathLst>
                    <a:path extrusionOk="0" h="9152" w="6701">
                      <a:moveTo>
                        <a:pt x="1705" y="8305"/>
                      </a:moveTo>
                      <a:cubicBezTo>
                        <a:pt x="1403" y="5587"/>
                        <a:pt x="-1453" y="984"/>
                        <a:pt x="1141" y="121"/>
                      </a:cubicBezTo>
                      <a:cubicBezTo>
                        <a:pt x="4046" y="-846"/>
                        <a:pt x="-228" y="9152"/>
                        <a:pt x="2834" y="9152"/>
                      </a:cubicBezTo>
                      <a:cubicBezTo>
                        <a:pt x="3492" y="9152"/>
                        <a:pt x="3042" y="7800"/>
                        <a:pt x="2834" y="7176"/>
                      </a:cubicBezTo>
                      <a:cubicBezTo>
                        <a:pt x="2115" y="5017"/>
                        <a:pt x="1903" y="1823"/>
                        <a:pt x="3681" y="403"/>
                      </a:cubicBezTo>
                      <a:cubicBezTo>
                        <a:pt x="4437" y="-201"/>
                        <a:pt x="5464" y="1208"/>
                        <a:pt x="6221" y="1814"/>
                      </a:cubicBezTo>
                      <a:cubicBezTo>
                        <a:pt x="6882" y="2342"/>
                        <a:pt x="6819" y="4952"/>
                        <a:pt x="6221" y="4354"/>
                      </a:cubicBezTo>
                      <a:cubicBezTo>
                        <a:pt x="5326" y="3459"/>
                        <a:pt x="4856" y="1062"/>
                        <a:pt x="3681" y="1532"/>
                      </a:cubicBezTo>
                      <a:cubicBezTo>
                        <a:pt x="2133" y="2150"/>
                        <a:pt x="2270" y="4662"/>
                        <a:pt x="2270" y="6329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lg" w="lg" type="none"/>
                  <a:tailEnd len="lg" w="lg" type="none"/>
                </a:ln>
              </p:spPr>
            </p:sp>
            <p:sp>
              <p:nvSpPr>
                <p:cNvPr id="241" name="Shape 241"/>
                <p:cNvSpPr/>
                <p:nvPr/>
              </p:nvSpPr>
              <p:spPr>
                <a:xfrm>
                  <a:off x="11428470" y="3840519"/>
                  <a:ext cx="135975" cy="261800"/>
                </a:xfrm>
                <a:custGeom>
                  <a:pathLst>
                    <a:path extrusionOk="0" h="10472" w="5439">
                      <a:moveTo>
                        <a:pt x="3932" y="1269"/>
                      </a:moveTo>
                      <a:cubicBezTo>
                        <a:pt x="1823" y="2323"/>
                        <a:pt x="-1122" y="5810"/>
                        <a:pt x="545" y="7478"/>
                      </a:cubicBezTo>
                      <a:cubicBezTo>
                        <a:pt x="1862" y="8795"/>
                        <a:pt x="5578" y="5042"/>
                        <a:pt x="4496" y="3527"/>
                      </a:cubicBezTo>
                      <a:cubicBezTo>
                        <a:pt x="3674" y="2376"/>
                        <a:pt x="6192" y="7760"/>
                        <a:pt x="4778" y="7760"/>
                      </a:cubicBezTo>
                      <a:cubicBezTo>
                        <a:pt x="2632" y="7760"/>
                        <a:pt x="1300" y="2741"/>
                        <a:pt x="3085" y="1551"/>
                      </a:cubicBezTo>
                      <a:cubicBezTo>
                        <a:pt x="5249" y="107"/>
                        <a:pt x="4778" y="11772"/>
                        <a:pt x="4778" y="9171"/>
                      </a:cubicBezTo>
                      <a:cubicBezTo>
                        <a:pt x="4778" y="6603"/>
                        <a:pt x="5465" y="-264"/>
                        <a:pt x="3650" y="1551"/>
                      </a:cubicBezTo>
                      <a:cubicBezTo>
                        <a:pt x="2379" y="2821"/>
                        <a:pt x="2944" y="8184"/>
                        <a:pt x="4214" y="6913"/>
                      </a:cubicBezTo>
                      <a:cubicBezTo>
                        <a:pt x="5810" y="5313"/>
                        <a:pt x="5953" y="-870"/>
                        <a:pt x="3932" y="140"/>
                      </a:cubicBezTo>
                      <a:cubicBezTo>
                        <a:pt x="1646" y="1282"/>
                        <a:pt x="2970" y="5952"/>
                        <a:pt x="4778" y="776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lg" w="lg" type="none"/>
                  <a:tailEnd len="lg" w="lg" type="none"/>
                </a:ln>
              </p:spPr>
            </p:sp>
            <p:sp>
              <p:nvSpPr>
                <p:cNvPr id="242" name="Shape 242"/>
                <p:cNvSpPr/>
                <p:nvPr/>
              </p:nvSpPr>
              <p:spPr>
                <a:xfrm>
                  <a:off x="11215084" y="3858015"/>
                  <a:ext cx="167000" cy="226800"/>
                </a:xfrm>
                <a:custGeom>
                  <a:pathLst>
                    <a:path extrusionOk="0" h="9072" w="6680">
                      <a:moveTo>
                        <a:pt x="711" y="7756"/>
                      </a:moveTo>
                      <a:cubicBezTo>
                        <a:pt x="711" y="5864"/>
                        <a:pt x="-60" y="3448"/>
                        <a:pt x="1276" y="2111"/>
                      </a:cubicBezTo>
                      <a:cubicBezTo>
                        <a:pt x="2640" y="745"/>
                        <a:pt x="5544" y="8247"/>
                        <a:pt x="5227" y="6344"/>
                      </a:cubicBezTo>
                      <a:cubicBezTo>
                        <a:pt x="4977" y="4847"/>
                        <a:pt x="4377" y="1829"/>
                        <a:pt x="2969" y="2393"/>
                      </a:cubicBezTo>
                      <a:cubicBezTo>
                        <a:pt x="1406" y="3018"/>
                        <a:pt x="711" y="8592"/>
                        <a:pt x="711" y="6909"/>
                      </a:cubicBezTo>
                      <a:cubicBezTo>
                        <a:pt x="711" y="4743"/>
                        <a:pt x="1113" y="-1636"/>
                        <a:pt x="429" y="418"/>
                      </a:cubicBezTo>
                      <a:cubicBezTo>
                        <a:pt x="-225" y="2383"/>
                        <a:pt x="2175" y="8091"/>
                        <a:pt x="711" y="6627"/>
                      </a:cubicBezTo>
                      <a:cubicBezTo>
                        <a:pt x="-580" y="5335"/>
                        <a:pt x="67" y="820"/>
                        <a:pt x="1840" y="1264"/>
                      </a:cubicBezTo>
                      <a:cubicBezTo>
                        <a:pt x="4149" y="1841"/>
                        <a:pt x="3034" y="5908"/>
                        <a:pt x="4098" y="8038"/>
                      </a:cubicBezTo>
                      <a:cubicBezTo>
                        <a:pt x="4496" y="8836"/>
                        <a:pt x="6511" y="8074"/>
                        <a:pt x="6638" y="7191"/>
                      </a:cubicBezTo>
                      <a:cubicBezTo>
                        <a:pt x="6804" y="6023"/>
                        <a:pt x="4186" y="6478"/>
                        <a:pt x="3533" y="5498"/>
                      </a:cubicBezTo>
                      <a:cubicBezTo>
                        <a:pt x="3084" y="4824"/>
                        <a:pt x="5509" y="7718"/>
                        <a:pt x="5509" y="6909"/>
                      </a:cubicBezTo>
                      <a:cubicBezTo>
                        <a:pt x="5509" y="5472"/>
                        <a:pt x="4659" y="3521"/>
                        <a:pt x="3251" y="3240"/>
                      </a:cubicBezTo>
                      <a:cubicBezTo>
                        <a:pt x="1879" y="2966"/>
                        <a:pt x="1054" y="7594"/>
                        <a:pt x="429" y="6344"/>
                      </a:cubicBezTo>
                      <a:cubicBezTo>
                        <a:pt x="-297" y="4891"/>
                        <a:pt x="1276" y="-76"/>
                        <a:pt x="1276" y="1547"/>
                      </a:cubicBezTo>
                      <a:cubicBezTo>
                        <a:pt x="1276" y="3428"/>
                        <a:pt x="1276" y="9072"/>
                        <a:pt x="1276" y="7191"/>
                      </a:cubicBezTo>
                      <a:cubicBezTo>
                        <a:pt x="1276" y="5497"/>
                        <a:pt x="2035" y="597"/>
                        <a:pt x="1276" y="2111"/>
                      </a:cubicBezTo>
                      <a:cubicBezTo>
                        <a:pt x="893" y="2872"/>
                        <a:pt x="993" y="3799"/>
                        <a:pt x="993" y="4651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lg" w="lg" type="none"/>
                  <a:tailEnd len="lg" w="lg" type="none"/>
                </a:ln>
              </p:spPr>
            </p:sp>
            <p:grpSp>
              <p:nvGrpSpPr>
                <p:cNvPr id="243" name="Shape 243"/>
                <p:cNvGrpSpPr/>
                <p:nvPr/>
              </p:nvGrpSpPr>
              <p:grpSpPr>
                <a:xfrm>
                  <a:off x="11139300" y="3819837"/>
                  <a:ext cx="22738" cy="319141"/>
                  <a:chOff x="9539100" y="2524437"/>
                  <a:chExt cx="22738" cy="319141"/>
                </a:xfrm>
              </p:grpSpPr>
              <p:sp>
                <p:nvSpPr>
                  <p:cNvPr id="244" name="Shape 244"/>
                  <p:cNvSpPr/>
                  <p:nvPr/>
                </p:nvSpPr>
                <p:spPr>
                  <a:xfrm>
                    <a:off x="9547713" y="2629554"/>
                    <a:ext cx="14125" cy="214025"/>
                  </a:xfrm>
                  <a:custGeom>
                    <a:pathLst>
                      <a:path extrusionOk="0" h="8561" w="565">
                        <a:moveTo>
                          <a:pt x="283" y="8561"/>
                        </a:moveTo>
                        <a:cubicBezTo>
                          <a:pt x="283" y="6958"/>
                          <a:pt x="0" y="5365"/>
                          <a:pt x="0" y="3763"/>
                        </a:cubicBezTo>
                        <a:cubicBezTo>
                          <a:pt x="0" y="2822"/>
                          <a:pt x="0" y="0"/>
                          <a:pt x="0" y="941"/>
                        </a:cubicBezTo>
                        <a:cubicBezTo>
                          <a:pt x="0" y="2925"/>
                          <a:pt x="565" y="4882"/>
                          <a:pt x="565" y="6867"/>
                        </a:cubicBezTo>
                      </a:path>
                    </a:pathLst>
                  </a:cu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lg" w="lg" type="none"/>
                    <a:tailEnd len="lg" w="lg" type="none"/>
                  </a:ln>
                </p:spPr>
              </p:sp>
              <p:sp>
                <p:nvSpPr>
                  <p:cNvPr id="245" name="Shape 245"/>
                  <p:cNvSpPr/>
                  <p:nvPr/>
                </p:nvSpPr>
                <p:spPr>
                  <a:xfrm>
                    <a:off x="9539100" y="2524437"/>
                    <a:ext cx="7075" cy="28225"/>
                  </a:xfrm>
                  <a:custGeom>
                    <a:pathLst>
                      <a:path extrusionOk="0" h="1129" w="283">
                        <a:moveTo>
                          <a:pt x="283" y="0"/>
                        </a:moveTo>
                        <a:cubicBezTo>
                          <a:pt x="188" y="376"/>
                          <a:pt x="387" y="1129"/>
                          <a:pt x="0" y="1129"/>
                        </a:cubicBezTo>
                      </a:path>
                    </a:pathLst>
                  </a:cu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lg" w="lg" type="none"/>
                    <a:tailEnd len="lg" w="lg" type="none"/>
                  </a:ln>
                </p:spPr>
              </p:sp>
            </p:grpSp>
          </p:grpSp>
        </p:grpSp>
        <p:sp>
          <p:nvSpPr>
            <p:cNvPr id="246" name="Shape 246"/>
            <p:cNvSpPr txBox="1"/>
            <p:nvPr/>
          </p:nvSpPr>
          <p:spPr>
            <a:xfrm>
              <a:off x="7655125" y="559950"/>
              <a:ext cx="9171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1100">
                  <a:latin typeface="The Girl Next Door"/>
                  <a:ea typeface="The Girl Next Door"/>
                  <a:cs typeface="The Girl Next Door"/>
                  <a:sym typeface="The Girl Next Door"/>
                </a:rPr>
                <a:t>22,500</a:t>
              </a:r>
            </a:p>
          </p:txBody>
        </p:sp>
        <p:sp>
          <p:nvSpPr>
            <p:cNvPr id="247" name="Shape 247"/>
            <p:cNvSpPr txBox="1"/>
            <p:nvPr/>
          </p:nvSpPr>
          <p:spPr>
            <a:xfrm>
              <a:off x="8200025" y="231200"/>
              <a:ext cx="423000" cy="9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1000">
                  <a:latin typeface="The Girl Next Door"/>
                  <a:ea typeface="The Girl Next Door"/>
                  <a:cs typeface="The Girl Next Door"/>
                  <a:sym typeface="The Girl Next Door"/>
                </a:rPr>
                <a:t>16</a:t>
              </a:r>
            </a:p>
          </p:txBody>
        </p:sp>
      </p:grpSp>
      <p:sp>
        <p:nvSpPr>
          <p:cNvPr id="248" name="Shape 248"/>
          <p:cNvSpPr txBox="1"/>
          <p:nvPr/>
        </p:nvSpPr>
        <p:spPr>
          <a:xfrm>
            <a:off x="3859375" y="543275"/>
            <a:ext cx="27588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latin typeface="The Girl Next Door"/>
                <a:ea typeface="The Girl Next Door"/>
                <a:cs typeface="The Girl Next Door"/>
                <a:sym typeface="The Girl Next Door"/>
              </a:rPr>
              <a:t>https://www.google.com/destination?q=trip+to+fiji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3256875" y="881975"/>
            <a:ext cx="35277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latin typeface="The Girl Next Door"/>
                <a:ea typeface="The Girl Next Door"/>
                <a:cs typeface="The Girl Next Door"/>
                <a:sym typeface="The Girl Next Door"/>
              </a:rPr>
              <a:t>Two hundred thousand two thousand five hundred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6339975" y="774000"/>
            <a:ext cx="444600" cy="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latin typeface="The Girl Next Door"/>
                <a:ea typeface="The Girl Next Door"/>
                <a:cs typeface="The Girl Next Door"/>
                <a:sym typeface="The Girl Next Door"/>
              </a:rPr>
              <a:t>00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>
                <a:highlight>
                  <a:srgbClr val="000000"/>
                </a:highlight>
              </a:rPr>
              <a:t>TO BE CONTINUED</a:t>
            </a:r>
            <a:r>
              <a:rPr lang="en" sz="5000">
                <a:highlight>
                  <a:srgbClr val="000000"/>
                </a:highlight>
              </a:rPr>
              <a:t>. . .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311700" y="1100400"/>
            <a:ext cx="8520600" cy="86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  <a:highlight>
                  <a:srgbClr val="000000"/>
                </a:highlight>
              </a:rPr>
              <a:t>LATER ON… </a:t>
            </a:r>
          </a:p>
        </p:txBody>
      </p:sp>
      <p:pic>
        <p:nvPicPr>
          <p:cNvPr descr="... $100 Silver Certificate, ..." id="257" name="Shape 257"/>
          <p:cNvPicPr preferRelativeResize="0"/>
          <p:nvPr/>
        </p:nvPicPr>
        <p:blipFill rotWithShape="1">
          <a:blip r:embed="rId3">
            <a:alphaModFix/>
          </a:blip>
          <a:srcRect b="1645" l="2747" r="1200" t="51472"/>
          <a:stretch/>
        </p:blipFill>
        <p:spPr>
          <a:xfrm>
            <a:off x="201099" y="1618800"/>
            <a:ext cx="5608080" cy="2411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... $100 Silver Certificate, ..." id="258" name="Shape 258"/>
          <p:cNvPicPr preferRelativeResize="0"/>
          <p:nvPr/>
        </p:nvPicPr>
        <p:blipFill rotWithShape="1">
          <a:blip r:embed="rId3">
            <a:alphaModFix/>
          </a:blip>
          <a:srcRect b="1645" l="2747" r="1200" t="51472"/>
          <a:stretch/>
        </p:blipFill>
        <p:spPr>
          <a:xfrm>
            <a:off x="596824" y="1793325"/>
            <a:ext cx="5608080" cy="2411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... $100 Silver Certificate, ..." id="259" name="Shape 259"/>
          <p:cNvPicPr preferRelativeResize="0"/>
          <p:nvPr/>
        </p:nvPicPr>
        <p:blipFill rotWithShape="1">
          <a:blip r:embed="rId3">
            <a:alphaModFix/>
          </a:blip>
          <a:srcRect b="1645" l="2747" r="1200" t="51472"/>
          <a:stretch/>
        </p:blipFill>
        <p:spPr>
          <a:xfrm>
            <a:off x="992574" y="1961700"/>
            <a:ext cx="5608079" cy="2411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... $100 Silver Certificate, ..." id="260" name="Shape 260"/>
          <p:cNvPicPr preferRelativeResize="0"/>
          <p:nvPr/>
        </p:nvPicPr>
        <p:blipFill rotWithShape="1">
          <a:blip r:embed="rId3">
            <a:alphaModFix/>
          </a:blip>
          <a:srcRect b="1645" l="2747" r="1200" t="51472"/>
          <a:stretch/>
        </p:blipFill>
        <p:spPr>
          <a:xfrm>
            <a:off x="1421499" y="2031750"/>
            <a:ext cx="5608079" cy="2411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... $100 Silver Certificate, ..." id="261" name="Shape 261"/>
          <p:cNvPicPr preferRelativeResize="0"/>
          <p:nvPr/>
        </p:nvPicPr>
        <p:blipFill rotWithShape="1">
          <a:blip r:embed="rId3">
            <a:alphaModFix/>
          </a:blip>
          <a:srcRect b="1645" l="2747" r="1200" t="51472"/>
          <a:stretch/>
        </p:blipFill>
        <p:spPr>
          <a:xfrm>
            <a:off x="2005299" y="2206275"/>
            <a:ext cx="5608079" cy="2411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... $100 Silver Certificate, ..." id="262" name="Shape 262"/>
          <p:cNvPicPr preferRelativeResize="0"/>
          <p:nvPr/>
        </p:nvPicPr>
        <p:blipFill rotWithShape="1">
          <a:blip r:embed="rId3">
            <a:alphaModFix/>
          </a:blip>
          <a:srcRect b="1645" l="2747" r="1200" t="51472"/>
          <a:stretch/>
        </p:blipFill>
        <p:spPr>
          <a:xfrm>
            <a:off x="353499" y="1771200"/>
            <a:ext cx="5608080" cy="2411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... $100 Silver Certificate, ..." id="263" name="Shape 263"/>
          <p:cNvPicPr preferRelativeResize="0"/>
          <p:nvPr/>
        </p:nvPicPr>
        <p:blipFill rotWithShape="1">
          <a:blip r:embed="rId3">
            <a:alphaModFix/>
          </a:blip>
          <a:srcRect b="1645" l="2747" r="1200" t="51472"/>
          <a:stretch/>
        </p:blipFill>
        <p:spPr>
          <a:xfrm>
            <a:off x="505899" y="1923600"/>
            <a:ext cx="5608080" cy="2411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... $100 Silver Certificate, ..." id="264" name="Shape 264"/>
          <p:cNvPicPr preferRelativeResize="0"/>
          <p:nvPr/>
        </p:nvPicPr>
        <p:blipFill rotWithShape="1">
          <a:blip r:embed="rId3">
            <a:alphaModFix/>
          </a:blip>
          <a:srcRect b="1645" l="2747" r="1200" t="51472"/>
          <a:stretch/>
        </p:blipFill>
        <p:spPr>
          <a:xfrm>
            <a:off x="658299" y="2076000"/>
            <a:ext cx="5608080" cy="2411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... $100 Silver Certificate, ..." id="265" name="Shape 265"/>
          <p:cNvPicPr preferRelativeResize="0"/>
          <p:nvPr/>
        </p:nvPicPr>
        <p:blipFill rotWithShape="1">
          <a:blip r:embed="rId3">
            <a:alphaModFix/>
          </a:blip>
          <a:srcRect b="1645" l="2747" r="1200" t="51472"/>
          <a:stretch/>
        </p:blipFill>
        <p:spPr>
          <a:xfrm>
            <a:off x="810699" y="2228400"/>
            <a:ext cx="5608080" cy="2411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... $100 Silver Certificate, ..." id="266" name="Shape 266"/>
          <p:cNvPicPr preferRelativeResize="0"/>
          <p:nvPr/>
        </p:nvPicPr>
        <p:blipFill rotWithShape="1">
          <a:blip r:embed="rId3">
            <a:alphaModFix/>
          </a:blip>
          <a:srcRect b="1645" l="2747" r="1200" t="51472"/>
          <a:stretch/>
        </p:blipFill>
        <p:spPr>
          <a:xfrm>
            <a:off x="963099" y="2380800"/>
            <a:ext cx="5608079" cy="2411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... $100 Silver Certificate, ..." id="267" name="Shape 267"/>
          <p:cNvPicPr preferRelativeResize="0"/>
          <p:nvPr/>
        </p:nvPicPr>
        <p:blipFill rotWithShape="1">
          <a:blip r:embed="rId3">
            <a:alphaModFix/>
          </a:blip>
          <a:srcRect b="1645" l="2747" r="1200" t="51472"/>
          <a:stretch/>
        </p:blipFill>
        <p:spPr>
          <a:xfrm>
            <a:off x="1115499" y="2533200"/>
            <a:ext cx="5608079" cy="2411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... $100 Silver Certificate, ..." id="268" name="Shape 268"/>
          <p:cNvPicPr preferRelativeResize="0"/>
          <p:nvPr/>
        </p:nvPicPr>
        <p:blipFill rotWithShape="1">
          <a:blip r:embed="rId3">
            <a:alphaModFix/>
          </a:blip>
          <a:srcRect b="1645" l="2747" r="1200" t="51472"/>
          <a:stretch/>
        </p:blipFill>
        <p:spPr>
          <a:xfrm>
            <a:off x="1267899" y="2685600"/>
            <a:ext cx="5608079" cy="2411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... $100 Silver Certificate, ..." id="269" name="Shape 269"/>
          <p:cNvPicPr preferRelativeResize="0"/>
          <p:nvPr/>
        </p:nvPicPr>
        <p:blipFill rotWithShape="1">
          <a:blip r:embed="rId3">
            <a:alphaModFix/>
          </a:blip>
          <a:srcRect b="1645" l="2747" r="1200" t="51472"/>
          <a:stretch/>
        </p:blipFill>
        <p:spPr>
          <a:xfrm>
            <a:off x="1420299" y="2838000"/>
            <a:ext cx="5608079" cy="2411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... $100 Silver Certificate, ..." id="270" name="Shape 270"/>
          <p:cNvPicPr preferRelativeResize="0"/>
          <p:nvPr/>
        </p:nvPicPr>
        <p:blipFill rotWithShape="1">
          <a:blip r:embed="rId3">
            <a:alphaModFix/>
          </a:blip>
          <a:srcRect b="1645" l="2747" r="1200" t="51472"/>
          <a:stretch/>
        </p:blipFill>
        <p:spPr>
          <a:xfrm>
            <a:off x="2157699" y="2358675"/>
            <a:ext cx="5608079" cy="2411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... $100 Silver Certificate, ..." id="271" name="Shape 271"/>
          <p:cNvPicPr preferRelativeResize="0"/>
          <p:nvPr/>
        </p:nvPicPr>
        <p:blipFill rotWithShape="1">
          <a:blip r:embed="rId3">
            <a:alphaModFix/>
          </a:blip>
          <a:srcRect b="1645" l="2747" r="1200" t="51472"/>
          <a:stretch/>
        </p:blipFill>
        <p:spPr>
          <a:xfrm>
            <a:off x="2310099" y="2511075"/>
            <a:ext cx="5608079" cy="2411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... $100 Silver Certificate, ..." id="272" name="Shape 272"/>
          <p:cNvPicPr preferRelativeResize="0"/>
          <p:nvPr/>
        </p:nvPicPr>
        <p:blipFill rotWithShape="1">
          <a:blip r:embed="rId3">
            <a:alphaModFix/>
          </a:blip>
          <a:srcRect b="1645" l="2747" r="1200" t="51472"/>
          <a:stretch/>
        </p:blipFill>
        <p:spPr>
          <a:xfrm>
            <a:off x="353499" y="2132550"/>
            <a:ext cx="5608080" cy="241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