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lmendra Display"/>
      <p:regular r:id="rId14"/>
    </p:embeddedFon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regular.fntdata"/><Relationship Id="rId14" Type="http://schemas.openxmlformats.org/officeDocument/2006/relationships/font" Target="fonts/AlmendraDisplay-regular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Georgia"/>
              <a:defRPr sz="48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35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Geoparadise Reflection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284400" y="3828425"/>
            <a:ext cx="21813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By kaydence </a:t>
            </a:r>
            <a:r>
              <a:rPr lang="en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51200" y="80375"/>
            <a:ext cx="4863900" cy="54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What should be on our build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0" y="629550"/>
            <a:ext cx="9144000" cy="45141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2 parallel roads       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The buildings must be colorful, visually appealing and it must have a  math/ geometry name.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1 perpendicular roads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1 intersecting road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8 3D shaped buildings/structures												There are 8 other  things we can include but don’t have to.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Extra roads 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Cars, trucks or highways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Traffic lights/signs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rail road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Abu station</a:t>
            </a:r>
          </a:p>
          <a:p>
            <a:pPr indent="-228600" lvl="0" marL="457200" rtl="0">
              <a:spcBef>
                <a:spcPts val="0"/>
              </a:spcBef>
              <a:buFont typeface="Impact"/>
              <a:buChar char="❏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River, lake or stream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35625" y="86750"/>
            <a:ext cx="3121500" cy="61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Birds eye view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9157" l="6888" r="3650" t="8190"/>
          <a:stretch/>
        </p:blipFill>
        <p:spPr>
          <a:xfrm rot="5400000">
            <a:off x="2323861" y="-1344739"/>
            <a:ext cx="4511424" cy="85146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4065225" y="2218550"/>
            <a:ext cx="929400" cy="619800"/>
          </a:xfrm>
          <a:prstGeom prst="wedgeEllipseCallout">
            <a:avLst>
              <a:gd fmla="val -36534" name="adj1"/>
              <a:gd fmla="val 71399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Town    hall</a:t>
            </a:r>
          </a:p>
        </p:txBody>
      </p:sp>
      <p:sp>
        <p:nvSpPr>
          <p:cNvPr id="72" name="Shape 72"/>
          <p:cNvSpPr/>
          <p:nvPr/>
        </p:nvSpPr>
        <p:spPr>
          <a:xfrm rot="1347646">
            <a:off x="4841254" y="1046654"/>
            <a:ext cx="939142" cy="626540"/>
          </a:xfrm>
          <a:prstGeom prst="wedgeEllipseCallout">
            <a:avLst>
              <a:gd fmla="val -51958" name="adj1"/>
              <a:gd fmla="val 52293" name="adj2"/>
            </a:avLst>
          </a:prstGeom>
          <a:solidFill>
            <a:srgbClr val="D9195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72FF"/>
                </a:solidFill>
              </a:rPr>
              <a:t>Train track</a:t>
            </a:r>
          </a:p>
        </p:txBody>
      </p:sp>
      <p:sp>
        <p:nvSpPr>
          <p:cNvPr id="73" name="Shape 73"/>
          <p:cNvSpPr/>
          <p:nvPr/>
        </p:nvSpPr>
        <p:spPr>
          <a:xfrm>
            <a:off x="2020225" y="656875"/>
            <a:ext cx="929400" cy="818100"/>
          </a:xfrm>
          <a:prstGeom prst="wedgeEllipseCallout">
            <a:avLst>
              <a:gd fmla="val -54003" name="adj1"/>
              <a:gd fmla="val 43928" name="adj2"/>
            </a:avLst>
          </a:prstGeom>
          <a:solidFill>
            <a:srgbClr val="74C3F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pond</a:t>
            </a:r>
          </a:p>
        </p:txBody>
      </p:sp>
      <p:sp>
        <p:nvSpPr>
          <p:cNvPr id="74" name="Shape 74"/>
          <p:cNvSpPr/>
          <p:nvPr/>
        </p:nvSpPr>
        <p:spPr>
          <a:xfrm rot="-946921">
            <a:off x="423903" y="1065562"/>
            <a:ext cx="852641" cy="531175"/>
          </a:xfrm>
          <a:prstGeom prst="wedgeRoundRectCallout">
            <a:avLst>
              <a:gd fmla="val -142" name="adj1"/>
              <a:gd fmla="val 95203" name="adj2"/>
              <a:gd fmla="val 0" name="adj3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house’s</a:t>
            </a:r>
          </a:p>
        </p:txBody>
      </p:sp>
      <p:sp>
        <p:nvSpPr>
          <p:cNvPr id="75" name="Shape 75"/>
          <p:cNvSpPr/>
          <p:nvPr/>
        </p:nvSpPr>
        <p:spPr>
          <a:xfrm>
            <a:off x="2131775" y="2305275"/>
            <a:ext cx="657000" cy="347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car</a:t>
            </a:r>
          </a:p>
        </p:txBody>
      </p:sp>
      <p:sp>
        <p:nvSpPr>
          <p:cNvPr id="76" name="Shape 76"/>
          <p:cNvSpPr/>
          <p:nvPr/>
        </p:nvSpPr>
        <p:spPr>
          <a:xfrm>
            <a:off x="6035875" y="2169075"/>
            <a:ext cx="657000" cy="483300"/>
          </a:xfrm>
          <a:prstGeom prst="wedgeRectCallout">
            <a:avLst>
              <a:gd fmla="val -72637" name="adj1"/>
              <a:gd fmla="val 65399" name="adj2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mall</a:t>
            </a:r>
          </a:p>
        </p:txBody>
      </p:sp>
      <p:sp>
        <p:nvSpPr>
          <p:cNvPr id="77" name="Shape 77"/>
          <p:cNvSpPr/>
          <p:nvPr/>
        </p:nvSpPr>
        <p:spPr>
          <a:xfrm rot="560559">
            <a:off x="7621336" y="1538566"/>
            <a:ext cx="850076" cy="818117"/>
          </a:xfrm>
          <a:prstGeom prst="wedgeRoundRectCallout">
            <a:avLst>
              <a:gd fmla="val -23307" name="adj1"/>
              <a:gd fmla="val -106066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Power plants</a:t>
            </a:r>
          </a:p>
        </p:txBody>
      </p:sp>
      <p:sp>
        <p:nvSpPr>
          <p:cNvPr id="78" name="Shape 78"/>
          <p:cNvSpPr/>
          <p:nvPr/>
        </p:nvSpPr>
        <p:spPr>
          <a:xfrm>
            <a:off x="2401925" y="3189200"/>
            <a:ext cx="1470600" cy="886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train tracks sides are parallel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817300" y="0"/>
            <a:ext cx="1814100" cy="56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house’s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13814" l="29302" r="16804" t="21360"/>
          <a:stretch/>
        </p:blipFill>
        <p:spPr>
          <a:xfrm>
            <a:off x="101025" y="656775"/>
            <a:ext cx="8731274" cy="43255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714250" y="1228675"/>
            <a:ext cx="2419200" cy="1375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9900"/>
                </a:solidFill>
              </a:rPr>
              <a:t> Cone family’s house</a:t>
            </a:r>
          </a:p>
        </p:txBody>
      </p:sp>
      <p:sp>
        <p:nvSpPr>
          <p:cNvPr id="87" name="Shape 87"/>
          <p:cNvSpPr/>
          <p:nvPr/>
        </p:nvSpPr>
        <p:spPr>
          <a:xfrm rot="210848">
            <a:off x="6294688" y="767793"/>
            <a:ext cx="2378672" cy="141236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FFFF"/>
                </a:solidFill>
              </a:rPr>
              <a:t> Quad family’s house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852300" y="0"/>
            <a:ext cx="1980000" cy="3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Train tracks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20041" l="24334" r="21409" t="26741"/>
          <a:stretch/>
        </p:blipFill>
        <p:spPr>
          <a:xfrm rot="-5400000">
            <a:off x="2272724" y="-1739524"/>
            <a:ext cx="4598549" cy="89484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230275" y="-56100"/>
            <a:ext cx="1239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 tracks</a:t>
            </a:r>
          </a:p>
        </p:txBody>
      </p:sp>
      <p:sp>
        <p:nvSpPr>
          <p:cNvPr id="96" name="Shape 96"/>
          <p:cNvSpPr/>
          <p:nvPr/>
        </p:nvSpPr>
        <p:spPr>
          <a:xfrm>
            <a:off x="1798425" y="1534650"/>
            <a:ext cx="1239000" cy="995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3372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highlight>
                  <a:srgbClr val="FFFF00"/>
                </a:highlight>
              </a:rPr>
              <a:t>Intersecting train track </a:t>
            </a:r>
            <a:r>
              <a:rPr lang="en"/>
              <a:t>  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92850"/>
            <a:ext cx="1968900" cy="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Power plants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9968" r="14113" t="30362"/>
          <a:stretch/>
        </p:blipFill>
        <p:spPr>
          <a:xfrm>
            <a:off x="311700" y="817849"/>
            <a:ext cx="8520601" cy="420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601725" y="947175"/>
            <a:ext cx="2050200" cy="1139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highlight>
                  <a:srgbClr val="00FF00"/>
                </a:highlight>
              </a:rPr>
              <a:t>Perpendicular power plants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925300" y="146125"/>
            <a:ext cx="1170900" cy="41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Tri hall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02475" y="18539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2723" t="8071"/>
          <a:stretch/>
        </p:blipFill>
        <p:spPr>
          <a:xfrm>
            <a:off x="114300" y="682162"/>
            <a:ext cx="8915399" cy="455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691225" y="95725"/>
            <a:ext cx="2158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/>
              <a:t> </a:t>
            </a: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Twin edge school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357475" y="0"/>
            <a:ext cx="1846500" cy="55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Side view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12346" l="7570" r="0" t="14118"/>
          <a:stretch/>
        </p:blipFill>
        <p:spPr>
          <a:xfrm>
            <a:off x="311700" y="554400"/>
            <a:ext cx="8714624" cy="4456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1282875" y="1228675"/>
            <a:ext cx="1318800" cy="6474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74C3F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 road and train track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26275" y="75925"/>
            <a:ext cx="2298000" cy="4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Almendra Display"/>
                <a:ea typeface="Almendra Display"/>
                <a:cs typeface="Almendra Display"/>
                <a:sym typeface="Almendra Display"/>
              </a:rPr>
              <a:t>My reflection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-68550" y="704250"/>
            <a:ext cx="9281100" cy="332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In what ways have you gotten better at this kind of work?  A: I have gotten better at this work by doing it often, it’s also by putting more buildings.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Does this work tell a story?   A: no there is not a story because I did not want a story because it would be too much work.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What did/do you find frustrating about it?  A: I find frustration in working on this project because it is hard work to do all the buildings, roads and the names for everything.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What does that tell you about yourself and how you learn?  A: this project tells me that I can make lots of art works and teaches me to focus on what you need for builds.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What grade would you give it? Why?   A: I would give my geo city a number from one out of ten a nine because it wasn’t exactly perfect.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