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5143500" cx="9144000"/>
  <p:notesSz cx="6858000" cy="9144000"/>
  <p:embeddedFontLst>
    <p:embeddedFont>
      <p:font typeface="Cookie"/>
      <p:regular r:id="rId13"/>
    </p:embeddedFont>
    <p:embeddedFont>
      <p:font typeface="Playfair Display"/>
      <p:regular r:id="rId14"/>
      <p:bold r:id="rId15"/>
      <p:italic r:id="rId16"/>
      <p:boldItalic r:id="rId17"/>
    </p:embeddedFont>
    <p:embeddedFont>
      <p:font typeface="PT Sans Narrow"/>
      <p:regular r:id="rId18"/>
      <p:bold r:id="rId19"/>
    </p:embeddedFont>
    <p:embeddedFont>
      <p:font typeface="Lato"/>
      <p:regular r:id="rId20"/>
      <p:bold r:id="rId21"/>
      <p:italic r:id="rId22"/>
      <p:boldItalic r:id="rId23"/>
    </p:embeddedFont>
    <p:embeddedFont>
      <p:font typeface="Open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regular.fntdata"/><Relationship Id="rId22" Type="http://schemas.openxmlformats.org/officeDocument/2006/relationships/font" Target="fonts/Lato-italic.fntdata"/><Relationship Id="rId21" Type="http://schemas.openxmlformats.org/officeDocument/2006/relationships/font" Target="fonts/Lato-bold.fntdata"/><Relationship Id="rId24" Type="http://schemas.openxmlformats.org/officeDocument/2006/relationships/font" Target="fonts/OpenSans-regular.fntdata"/><Relationship Id="rId23" Type="http://schemas.openxmlformats.org/officeDocument/2006/relationships/font" Target="fonts/Lato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OpenSans-italic.fntdata"/><Relationship Id="rId25" Type="http://schemas.openxmlformats.org/officeDocument/2006/relationships/font" Target="fonts/OpenSans-bold.fntdata"/><Relationship Id="rId27" Type="http://schemas.openxmlformats.org/officeDocument/2006/relationships/font" Target="fonts/OpenSans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Cookie-regular.fntdata"/><Relationship Id="rId12" Type="http://schemas.openxmlformats.org/officeDocument/2006/relationships/slide" Target="slides/slide8.xml"/><Relationship Id="rId15" Type="http://schemas.openxmlformats.org/officeDocument/2006/relationships/font" Target="fonts/PlayfairDisplay-bold.fntdata"/><Relationship Id="rId14" Type="http://schemas.openxmlformats.org/officeDocument/2006/relationships/font" Target="fonts/PlayfairDisplay-regular.fntdata"/><Relationship Id="rId17" Type="http://schemas.openxmlformats.org/officeDocument/2006/relationships/font" Target="fonts/PlayfairDisplay-boldItalic.fntdata"/><Relationship Id="rId16" Type="http://schemas.openxmlformats.org/officeDocument/2006/relationships/font" Target="fonts/PlayfairDisplay-italic.fntdata"/><Relationship Id="rId19" Type="http://schemas.openxmlformats.org/officeDocument/2006/relationships/font" Target="fonts/PTSansNarrow-bold.fntdata"/><Relationship Id="rId18" Type="http://schemas.openxmlformats.org/officeDocument/2006/relationships/font" Target="fonts/PTSansNarrow-regular.fntdata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HELLO!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THIS IS MY DONATION.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This is a good house I chose it I love it a lot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Shape 3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Shape 3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7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" name="Shape 11"/>
          <p:cNvCxnSpPr/>
          <p:nvPr/>
        </p:nvCxnSpPr>
        <p:spPr>
          <a:xfrm>
            <a:off x="1575034" y="3158251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2" name="Shape 12"/>
          <p:cNvGrpSpPr/>
          <p:nvPr/>
        </p:nvGrpSpPr>
        <p:grpSpPr>
          <a:xfrm>
            <a:off x="1004144" y="1022025"/>
            <a:ext cx="7136667" cy="152400"/>
            <a:chOff x="1346428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8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8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1" y="3969100"/>
            <a:ext cx="7136667" cy="152400"/>
            <a:chOff x="1346435" y="3969087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7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7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8" name="Shape 18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/>
        </p:txBody>
      </p:sp>
      <p:sp>
        <p:nvSpPr>
          <p:cNvPr id="19" name="Shape 19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" name="Shape 57"/>
          <p:cNvSpPr txBox="1"/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"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64" name="Shape 64"/>
          <p:cNvGrpSpPr/>
          <p:nvPr/>
        </p:nvGrpSpPr>
        <p:grpSpPr>
          <a:xfrm>
            <a:off x="2105247" y="1"/>
            <a:ext cx="7038765" cy="5138760"/>
            <a:chOff x="3388635" y="43347"/>
            <a:chExt cx="5755327" cy="4201766"/>
          </a:xfrm>
        </p:grpSpPr>
        <p:sp>
          <p:nvSpPr>
            <p:cNvPr id="65" name="Shape 65"/>
            <p:cNvSpPr/>
            <p:nvPr/>
          </p:nvSpPr>
          <p:spPr>
            <a:xfrm>
              <a:off x="3837146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4285658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4734169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5182680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5631191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079703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6528214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6976725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7425228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7873740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8322251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8770762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3837146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4285658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4734169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5182680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5631191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6079703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6528214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6976725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7425228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7873740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8322251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8770762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3837146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4285658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4734169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5182680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x="5631191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6079703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6528214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6976725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7425228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7873740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8322251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8770762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3388635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3837146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4285658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4734169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5182680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5631191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x="6079703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6528214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>
              <a:off x="6976725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x="7425228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7873740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>
              <a:off x="8322251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8770762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3388635" y="43347"/>
              <a:ext cx="373200" cy="373199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3837146" y="43347"/>
              <a:ext cx="373200" cy="373199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4285658" y="43347"/>
              <a:ext cx="373200" cy="373199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4734169" y="43359"/>
              <a:ext cx="373200" cy="373199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5182680" y="43347"/>
              <a:ext cx="373200" cy="373199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5631191" y="43347"/>
              <a:ext cx="373200" cy="373199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6079703" y="43347"/>
              <a:ext cx="373200" cy="373199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6528214" y="43347"/>
              <a:ext cx="373200" cy="373199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6976725" y="43347"/>
              <a:ext cx="373200" cy="373199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7425228" y="43347"/>
              <a:ext cx="373200" cy="373199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7873740" y="43347"/>
              <a:ext cx="373200" cy="373199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>
              <a:off x="8322251" y="43347"/>
              <a:ext cx="373200" cy="373199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8770762" y="43347"/>
              <a:ext cx="373200" cy="373199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3837146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4285658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4734169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5182680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5631191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>
              <a:off x="6079703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>
              <a:off x="6528214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6976725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5" name="Shape 135"/>
            <p:cNvSpPr/>
            <p:nvPr/>
          </p:nvSpPr>
          <p:spPr>
            <a:xfrm>
              <a:off x="7425228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7873740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8322251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8770762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>
              <a:off x="3837146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>
              <a:off x="4285658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4734169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5182680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5631191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6079703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6528214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6976725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7425228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7873740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8322251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8770762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3837146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4285658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4734169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5182680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>
              <a:off x="5631191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>
              <a:off x="6079703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6528214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>
              <a:off x="6976725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7425228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7873740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1" name="Shape 161"/>
            <p:cNvSpPr/>
            <p:nvPr/>
          </p:nvSpPr>
          <p:spPr>
            <a:xfrm>
              <a:off x="8322251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2" name="Shape 162"/>
            <p:cNvSpPr/>
            <p:nvPr/>
          </p:nvSpPr>
          <p:spPr>
            <a:xfrm>
              <a:off x="8770762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3" name="Shape 163"/>
            <p:cNvSpPr/>
            <p:nvPr/>
          </p:nvSpPr>
          <p:spPr>
            <a:xfrm>
              <a:off x="3837146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4" name="Shape 164"/>
            <p:cNvSpPr/>
            <p:nvPr/>
          </p:nvSpPr>
          <p:spPr>
            <a:xfrm>
              <a:off x="4285658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>
              <a:off x="4734169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6" name="Shape 166"/>
            <p:cNvSpPr/>
            <p:nvPr/>
          </p:nvSpPr>
          <p:spPr>
            <a:xfrm>
              <a:off x="5182680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7" name="Shape 167"/>
            <p:cNvSpPr/>
            <p:nvPr/>
          </p:nvSpPr>
          <p:spPr>
            <a:xfrm>
              <a:off x="5631191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8" name="Shape 168"/>
            <p:cNvSpPr/>
            <p:nvPr/>
          </p:nvSpPr>
          <p:spPr>
            <a:xfrm>
              <a:off x="6079703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9" name="Shape 169"/>
            <p:cNvSpPr/>
            <p:nvPr/>
          </p:nvSpPr>
          <p:spPr>
            <a:xfrm>
              <a:off x="6528214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6976725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1" name="Shape 171"/>
            <p:cNvSpPr/>
            <p:nvPr/>
          </p:nvSpPr>
          <p:spPr>
            <a:xfrm>
              <a:off x="7425228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>
              <a:off x="7873740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3" name="Shape 173"/>
            <p:cNvSpPr/>
            <p:nvPr/>
          </p:nvSpPr>
          <p:spPr>
            <a:xfrm>
              <a:off x="8322251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8770762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3837146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6" name="Shape 176"/>
            <p:cNvSpPr/>
            <p:nvPr/>
          </p:nvSpPr>
          <p:spPr>
            <a:xfrm>
              <a:off x="4285658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4734169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5182680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5631191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6079703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6528214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2" name="Shape 182"/>
            <p:cNvSpPr/>
            <p:nvPr/>
          </p:nvSpPr>
          <p:spPr>
            <a:xfrm>
              <a:off x="6976725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7425228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7873740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5" name="Shape 185"/>
            <p:cNvSpPr/>
            <p:nvPr/>
          </p:nvSpPr>
          <p:spPr>
            <a:xfrm>
              <a:off x="8322251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>
              <a:off x="8770762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87" name="Shape 187"/>
          <p:cNvSpPr/>
          <p:nvPr/>
        </p:nvSpPr>
        <p:spPr>
          <a:xfrm>
            <a:off x="3396589" y="0"/>
            <a:ext cx="3250800" cy="51435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0" y="0"/>
            <a:ext cx="34158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685175" y="1799775"/>
            <a:ext cx="61200" cy="238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" name="Shape 190"/>
          <p:cNvSpPr txBox="1"/>
          <p:nvPr>
            <p:ph type="ctrTitle"/>
          </p:nvPr>
        </p:nvSpPr>
        <p:spPr>
          <a:xfrm>
            <a:off x="992425" y="1799775"/>
            <a:ext cx="3136800" cy="1739100"/>
          </a:xfrm>
          <a:prstGeom prst="rect">
            <a:avLst/>
          </a:prstGeom>
          <a:noFill/>
        </p:spPr>
        <p:txBody>
          <a:bodyPr anchorCtr="0" anchor="b" bIns="91425" lIns="91425" rIns="91425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1" name="Shape 191"/>
          <p:cNvSpPr txBox="1"/>
          <p:nvPr>
            <p:ph idx="1" type="subTitle"/>
          </p:nvPr>
        </p:nvSpPr>
        <p:spPr>
          <a:xfrm>
            <a:off x="992425" y="3579375"/>
            <a:ext cx="3136800" cy="6075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1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1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1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1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1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1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1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1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1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92" name="Shape 192"/>
          <p:cNvSpPr txBox="1"/>
          <p:nvPr>
            <p:ph idx="12" type="sldNum"/>
          </p:nvPr>
        </p:nvSpPr>
        <p:spPr>
          <a:xfrm>
            <a:off x="8472457" y="4706554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 1">
    <p:bg>
      <p:bgPr>
        <a:solidFill>
          <a:srgbClr val="FFFFFF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95" name="Shape 195"/>
          <p:cNvGrpSpPr/>
          <p:nvPr/>
        </p:nvGrpSpPr>
        <p:grpSpPr>
          <a:xfrm>
            <a:off x="0" y="0"/>
            <a:ext cx="2276308" cy="4714848"/>
            <a:chOff x="0" y="0"/>
            <a:chExt cx="4565400" cy="4714848"/>
          </a:xfrm>
        </p:grpSpPr>
        <p:sp>
          <p:nvSpPr>
            <p:cNvPr id="196" name="Shape 196"/>
            <p:cNvSpPr/>
            <p:nvPr/>
          </p:nvSpPr>
          <p:spPr>
            <a:xfrm>
              <a:off x="0" y="0"/>
              <a:ext cx="4565400" cy="4284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0" y="857289"/>
              <a:ext cx="4565400" cy="4284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0" y="1714579"/>
              <a:ext cx="4565400" cy="4284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0" y="2571869"/>
              <a:ext cx="4565400" cy="4284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0" y="3429158"/>
              <a:ext cx="4565400" cy="4284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0" y="4286448"/>
              <a:ext cx="4565400" cy="4284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2" name="Shape 202"/>
          <p:cNvGrpSpPr/>
          <p:nvPr/>
        </p:nvGrpSpPr>
        <p:grpSpPr>
          <a:xfrm>
            <a:off x="0" y="428644"/>
            <a:ext cx="2276308" cy="4714848"/>
            <a:chOff x="0" y="428644"/>
            <a:chExt cx="4565400" cy="4714848"/>
          </a:xfrm>
        </p:grpSpPr>
        <p:sp>
          <p:nvSpPr>
            <p:cNvPr id="203" name="Shape 203"/>
            <p:cNvSpPr/>
            <p:nvPr/>
          </p:nvSpPr>
          <p:spPr>
            <a:xfrm>
              <a:off x="0" y="428644"/>
              <a:ext cx="4565400" cy="428399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0" y="1285934"/>
              <a:ext cx="4565400" cy="4284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0" y="2143224"/>
              <a:ext cx="4565400" cy="4284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0" y="3000513"/>
              <a:ext cx="4565400" cy="4284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0" y="3857803"/>
              <a:ext cx="4565400" cy="4284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0" y="4715093"/>
              <a:ext cx="4565400" cy="4284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9" name="Shape 209"/>
          <p:cNvGrpSpPr/>
          <p:nvPr/>
        </p:nvGrpSpPr>
        <p:grpSpPr>
          <a:xfrm>
            <a:off x="0" y="428650"/>
            <a:ext cx="2276308" cy="4386650"/>
            <a:chOff x="0" y="428650"/>
            <a:chExt cx="4565400" cy="4386650"/>
          </a:xfrm>
        </p:grpSpPr>
        <p:sp>
          <p:nvSpPr>
            <p:cNvPr id="210" name="Shape 210"/>
            <p:cNvSpPr/>
            <p:nvPr/>
          </p:nvSpPr>
          <p:spPr>
            <a:xfrm>
              <a:off x="0" y="428650"/>
              <a:ext cx="4565400" cy="1107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0" y="1283850"/>
              <a:ext cx="4565400" cy="1107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0" y="2139025"/>
              <a:ext cx="4565400" cy="1107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0" y="2994225"/>
              <a:ext cx="4565400" cy="1107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0" y="3849400"/>
              <a:ext cx="4565400" cy="1107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0" y="4704600"/>
              <a:ext cx="4565400" cy="1107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16" name="Shape 216"/>
          <p:cNvSpPr txBox="1"/>
          <p:nvPr>
            <p:ph type="ctrTitle"/>
          </p:nvPr>
        </p:nvSpPr>
        <p:spPr>
          <a:xfrm>
            <a:off x="2894475" y="719275"/>
            <a:ext cx="5740800" cy="1442700"/>
          </a:xfrm>
          <a:prstGeom prst="rect">
            <a:avLst/>
          </a:prstGeom>
          <a:noFill/>
        </p:spPr>
        <p:txBody>
          <a:bodyPr anchorCtr="0" anchor="b" bIns="91425" lIns="91425" rIns="91425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b="1" sz="3200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b="1" sz="3200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b="1" sz="3200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b="1" sz="3200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b="1" sz="3200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b="1" sz="3200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b="1" sz="3200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b="1" sz="3200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  <a:defRPr b="1" sz="3200">
                <a:solidFill>
                  <a:srgbClr val="212121"/>
                </a:solidFill>
              </a:defRPr>
            </a:lvl9pPr>
          </a:lstStyle>
          <a:p/>
        </p:txBody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2894475" y="2356335"/>
            <a:ext cx="5740800" cy="20679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buSzPct val="100000"/>
              <a:defRPr sz="1600">
                <a:solidFill>
                  <a:srgbClr val="61616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616161"/>
              </a:buClr>
              <a:defRPr sz="1400">
                <a:solidFill>
                  <a:srgbClr val="616161"/>
                </a:solidFill>
              </a:defRPr>
            </a:lvl9pPr>
          </a:lstStyle>
          <a:p/>
        </p:txBody>
      </p:sp>
      <p:sp>
        <p:nvSpPr>
          <p:cNvPr id="218" name="Shape 21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1616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" name="Shape 2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" name="Shape 2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3" name="Shape 33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7" name="Shape 4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" name="Shape 48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9" name="Shape 4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50" name="Shape 5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flickr.com/photos/raneko/5142675763" TargetMode="External"/><Relationship Id="rId4" Type="http://schemas.openxmlformats.org/officeDocument/2006/relationships/image" Target="../media/image03.jpg"/><Relationship Id="rId5" Type="http://schemas.openxmlformats.org/officeDocument/2006/relationships/image" Target="../media/image0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jp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07.png"/><Relationship Id="rId10" Type="http://schemas.openxmlformats.org/officeDocument/2006/relationships/hyperlink" Target="https://commons.wikimedia.org/wiki/File:Coeur_-_Heart_-_Herz_-_Hart.sv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commons.wikimedia.org/wiki/File:A_Online_Shop_for_Pet.jpg" TargetMode="External"/><Relationship Id="rId4" Type="http://schemas.openxmlformats.org/officeDocument/2006/relationships/image" Target="../media/image00.jpg"/><Relationship Id="rId9" Type="http://schemas.openxmlformats.org/officeDocument/2006/relationships/hyperlink" Target="https://commons.wikimedia.org/wiki/File:Coeur_-_Heart_-_Herz_-_Hart.svg" TargetMode="External"/><Relationship Id="rId5" Type="http://schemas.openxmlformats.org/officeDocument/2006/relationships/hyperlink" Target="http://www.publicdomainpictures.net/view-image.php?image=22412&amp;picture=yorkie-puppy" TargetMode="External"/><Relationship Id="rId6" Type="http://schemas.openxmlformats.org/officeDocument/2006/relationships/image" Target="../media/image13.jpg"/><Relationship Id="rId7" Type="http://schemas.openxmlformats.org/officeDocument/2006/relationships/hyperlink" Target="https://commons.wikimedia.org/wiki/File:Coeur_-_Heart_-_Herz_-_Hart.svg" TargetMode="External"/><Relationship Id="rId8" Type="http://schemas.openxmlformats.org/officeDocument/2006/relationships/image" Target="../media/image0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5.jpg"/><Relationship Id="rId4" Type="http://schemas.openxmlformats.org/officeDocument/2006/relationships/image" Target="../media/image11.png"/><Relationship Id="rId5" Type="http://schemas.openxmlformats.org/officeDocument/2006/relationships/image" Target="../media/image0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0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comments" Target="../comments/commen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176725" y="4260675"/>
            <a:ext cx="4674457" cy="711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rgbClr val="00FF00"/>
                </a:solidFill>
                <a:latin typeface="Arial"/>
              </a:rPr>
              <a:t>I love milllon dollar math</a:t>
            </a:r>
          </a:p>
        </p:txBody>
      </p:sp>
      <p:sp>
        <p:nvSpPr>
          <p:cNvPr id="224" name="Shape 224"/>
          <p:cNvSpPr txBox="1"/>
          <p:nvPr>
            <p:ph idx="1" type="subTitle"/>
          </p:nvPr>
        </p:nvSpPr>
        <p:spPr>
          <a:xfrm>
            <a:off x="992425" y="3579375"/>
            <a:ext cx="3136800" cy="67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>
                <a:latin typeface="Cookie"/>
                <a:ea typeface="Cookie"/>
                <a:cs typeface="Cookie"/>
                <a:sym typeface="Cookie"/>
              </a:rPr>
              <a:t>This is Silas’s spending portfolio</a:t>
            </a:r>
          </a:p>
        </p:txBody>
      </p:sp>
      <p:sp>
        <p:nvSpPr>
          <p:cNvPr id="225" name="Shape 225"/>
          <p:cNvSpPr/>
          <p:nvPr/>
        </p:nvSpPr>
        <p:spPr>
          <a:xfrm>
            <a:off x="-27069" y="8275"/>
            <a:ext cx="3567539" cy="70712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rgbClr val="00FF00"/>
                </a:solidFill>
                <a:latin typeface="Arial"/>
              </a:rPr>
              <a:t>With help by Mrs.Devora</a:t>
            </a:r>
          </a:p>
        </p:txBody>
      </p:sp>
      <p:grpSp>
        <p:nvGrpSpPr>
          <p:cNvPr id="226" name="Shape 226"/>
          <p:cNvGrpSpPr/>
          <p:nvPr/>
        </p:nvGrpSpPr>
        <p:grpSpPr>
          <a:xfrm>
            <a:off x="6256842" y="-5"/>
            <a:ext cx="2887169" cy="3011546"/>
            <a:chOff x="6256842" y="-5"/>
            <a:chExt cx="2887169" cy="3011546"/>
          </a:xfrm>
        </p:grpSpPr>
        <p:sp>
          <p:nvSpPr>
            <p:cNvPr id="227" name="Shape 227"/>
            <p:cNvSpPr/>
            <p:nvPr/>
          </p:nvSpPr>
          <p:spPr>
            <a:xfrm rot="-2700000">
              <a:off x="7955410" y="2782276"/>
              <a:ext cx="199828" cy="185827"/>
            </a:xfrm>
            <a:prstGeom prst="pie">
              <a:avLst>
                <a:gd fmla="val 0" name="adj1"/>
                <a:gd fmla="val 1620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 rot="-2700000">
              <a:off x="8336410" y="2782276"/>
              <a:ext cx="199828" cy="185827"/>
            </a:xfrm>
            <a:prstGeom prst="pie">
              <a:avLst>
                <a:gd fmla="val 0" name="adj1"/>
                <a:gd fmla="val 1620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229" name="Shape 229"/>
            <p:cNvCxnSpPr>
              <a:stCxn id="228" idx="3"/>
              <a:endCxn id="228" idx="0"/>
            </p:cNvCxnSpPr>
            <p:nvPr/>
          </p:nvCxnSpPr>
          <p:spPr>
            <a:xfrm flipH="1" rot="10800000">
              <a:off x="8370625" y="2804690"/>
              <a:ext cx="136500" cy="4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230" name="Shape 230"/>
            <p:cNvCxnSpPr>
              <a:stCxn id="227" idx="3"/>
              <a:endCxn id="227" idx="0"/>
            </p:cNvCxnSpPr>
            <p:nvPr/>
          </p:nvCxnSpPr>
          <p:spPr>
            <a:xfrm flipH="1" rot="10800000">
              <a:off x="7989625" y="2804690"/>
              <a:ext cx="136500" cy="4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231" name="Shape 231"/>
            <p:cNvSpPr/>
            <p:nvPr/>
          </p:nvSpPr>
          <p:spPr>
            <a:xfrm>
              <a:off x="8401675" y="2094125"/>
              <a:ext cx="136500" cy="677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8020825" y="2093975"/>
              <a:ext cx="136500" cy="677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7692300" y="1383250"/>
              <a:ext cx="1044000" cy="677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234" name="Shape 234"/>
            <p:cNvCxnSpPr>
              <a:stCxn id="233" idx="0"/>
            </p:cNvCxnSpPr>
            <p:nvPr/>
          </p:nvCxnSpPr>
          <p:spPr>
            <a:xfrm flipH="1" rot="10800000">
              <a:off x="8214300" y="1197850"/>
              <a:ext cx="10800" cy="185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235" name="Shape 235"/>
            <p:cNvSpPr/>
            <p:nvPr/>
          </p:nvSpPr>
          <p:spPr>
            <a:xfrm>
              <a:off x="8029750" y="672400"/>
              <a:ext cx="522000" cy="522000"/>
            </a:xfrm>
            <a:prstGeom prst="flowChartConnector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236" name="Shape 236"/>
            <p:cNvGrpSpPr/>
            <p:nvPr/>
          </p:nvGrpSpPr>
          <p:grpSpPr>
            <a:xfrm>
              <a:off x="6256842" y="1127369"/>
              <a:ext cx="1593686" cy="734338"/>
              <a:chOff x="2539950" y="118587"/>
              <a:chExt cx="2098612" cy="1448400"/>
            </a:xfrm>
          </p:grpSpPr>
          <p:pic>
            <p:nvPicPr>
              <p:cNvPr descr="... $1 Coin obverse.png" id="237" name="Shape 23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539950" y="194725"/>
                <a:ext cx="728950" cy="72895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38" name="Shape 238"/>
              <p:cNvCxnSpPr/>
              <p:nvPr/>
            </p:nvCxnSpPr>
            <p:spPr>
              <a:xfrm rot="10800000">
                <a:off x="3398962" y="118587"/>
                <a:ext cx="1239600" cy="1448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cxnSp>
        </p:grpSp>
        <p:sp>
          <p:nvSpPr>
            <p:cNvPr id="239" name="Shape 239"/>
            <p:cNvSpPr/>
            <p:nvPr/>
          </p:nvSpPr>
          <p:spPr>
            <a:xfrm>
              <a:off x="8822786" y="1501825"/>
              <a:ext cx="321225" cy="711900"/>
            </a:xfrm>
            <a:custGeom>
              <a:pathLst>
                <a:path extrusionOk="0" h="28476" w="12849">
                  <a:moveTo>
                    <a:pt x="319" y="0"/>
                  </a:moveTo>
                  <a:cubicBezTo>
                    <a:pt x="7525" y="3603"/>
                    <a:pt x="14453" y="13062"/>
                    <a:pt x="12499" y="20879"/>
                  </a:cubicBezTo>
                  <a:cubicBezTo>
                    <a:pt x="11493" y="24902"/>
                    <a:pt x="6560" y="29086"/>
                    <a:pt x="2494" y="28273"/>
                  </a:cubicBezTo>
                  <a:cubicBezTo>
                    <a:pt x="319" y="27838"/>
                    <a:pt x="-1028" y="21749"/>
                    <a:pt x="1189" y="21749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240" name="Shape 240"/>
            <p:cNvSpPr/>
            <p:nvPr/>
          </p:nvSpPr>
          <p:spPr>
            <a:xfrm>
              <a:off x="8180700" y="753052"/>
              <a:ext cx="88175" cy="61748"/>
            </a:xfrm>
            <a:custGeom>
              <a:pathLst>
                <a:path extrusionOk="0" h="5538" w="3527">
                  <a:moveTo>
                    <a:pt x="0" y="3775"/>
                  </a:moveTo>
                  <a:cubicBezTo>
                    <a:pt x="0" y="2233"/>
                    <a:pt x="3899" y="1577"/>
                    <a:pt x="3045" y="295"/>
                  </a:cubicBezTo>
                  <a:cubicBezTo>
                    <a:pt x="2286" y="-843"/>
                    <a:pt x="870" y="2407"/>
                    <a:pt x="870" y="3775"/>
                  </a:cubicBezTo>
                  <a:cubicBezTo>
                    <a:pt x="870" y="5022"/>
                    <a:pt x="1797" y="730"/>
                    <a:pt x="3045" y="730"/>
                  </a:cubicBezTo>
                  <a:cubicBezTo>
                    <a:pt x="4666" y="730"/>
                    <a:pt x="1028" y="4368"/>
                    <a:pt x="2175" y="5515"/>
                  </a:cubicBezTo>
                  <a:cubicBezTo>
                    <a:pt x="2198" y="5538"/>
                    <a:pt x="2855" y="3641"/>
                    <a:pt x="2610" y="2905"/>
                  </a:cubicBezTo>
                  <a:cubicBezTo>
                    <a:pt x="2518" y="2629"/>
                    <a:pt x="2539" y="2316"/>
                    <a:pt x="2610" y="2035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241" name="Shape 241"/>
            <p:cNvSpPr/>
            <p:nvPr/>
          </p:nvSpPr>
          <p:spPr>
            <a:xfrm>
              <a:off x="8333100" y="753052"/>
              <a:ext cx="88175" cy="61748"/>
            </a:xfrm>
            <a:custGeom>
              <a:pathLst>
                <a:path extrusionOk="0" h="5538" w="3527">
                  <a:moveTo>
                    <a:pt x="0" y="3775"/>
                  </a:moveTo>
                  <a:cubicBezTo>
                    <a:pt x="0" y="2233"/>
                    <a:pt x="3899" y="1577"/>
                    <a:pt x="3045" y="295"/>
                  </a:cubicBezTo>
                  <a:cubicBezTo>
                    <a:pt x="2286" y="-843"/>
                    <a:pt x="870" y="2407"/>
                    <a:pt x="870" y="3775"/>
                  </a:cubicBezTo>
                  <a:cubicBezTo>
                    <a:pt x="870" y="5022"/>
                    <a:pt x="1797" y="730"/>
                    <a:pt x="3045" y="730"/>
                  </a:cubicBezTo>
                  <a:cubicBezTo>
                    <a:pt x="4666" y="730"/>
                    <a:pt x="1028" y="4368"/>
                    <a:pt x="2175" y="5515"/>
                  </a:cubicBezTo>
                  <a:cubicBezTo>
                    <a:pt x="2198" y="5538"/>
                    <a:pt x="2855" y="3641"/>
                    <a:pt x="2610" y="2905"/>
                  </a:cubicBezTo>
                  <a:cubicBezTo>
                    <a:pt x="2518" y="2629"/>
                    <a:pt x="2539" y="2316"/>
                    <a:pt x="2610" y="2035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242" name="Shape 242"/>
            <p:cNvSpPr/>
            <p:nvPr/>
          </p:nvSpPr>
          <p:spPr>
            <a:xfrm rot="900159">
              <a:off x="7146657" y="105705"/>
              <a:ext cx="901633" cy="646276"/>
            </a:xfrm>
            <a:prstGeom prst="flowChartMagneticTap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/>
                <a:t>YAY!</a:t>
              </a:r>
            </a:p>
          </p:txBody>
        </p:sp>
        <p:sp>
          <p:nvSpPr>
            <p:cNvPr id="243" name="Shape 243"/>
            <p:cNvSpPr/>
            <p:nvPr/>
          </p:nvSpPr>
          <p:spPr>
            <a:xfrm>
              <a:off x="8180700" y="921213"/>
              <a:ext cx="316900" cy="190100"/>
            </a:xfrm>
            <a:custGeom>
              <a:pathLst>
                <a:path extrusionOk="0" h="7604" w="12676">
                  <a:moveTo>
                    <a:pt x="0" y="963"/>
                  </a:moveTo>
                  <a:cubicBezTo>
                    <a:pt x="1497" y="2958"/>
                    <a:pt x="2274" y="5668"/>
                    <a:pt x="4350" y="7052"/>
                  </a:cubicBezTo>
                  <a:cubicBezTo>
                    <a:pt x="7060" y="8859"/>
                    <a:pt x="11976" y="5027"/>
                    <a:pt x="12614" y="1833"/>
                  </a:cubicBezTo>
                  <a:cubicBezTo>
                    <a:pt x="13109" y="-649"/>
                    <a:pt x="7702" y="3075"/>
                    <a:pt x="5220" y="3572"/>
                  </a:cubicBezTo>
                  <a:cubicBezTo>
                    <a:pt x="3708" y="3874"/>
                    <a:pt x="679" y="-280"/>
                    <a:pt x="2175" y="93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244" name="Shape 244"/>
            <p:cNvSpPr/>
            <p:nvPr/>
          </p:nvSpPr>
          <p:spPr>
            <a:xfrm>
              <a:off x="8245950" y="1053412"/>
              <a:ext cx="217500" cy="65875"/>
            </a:xfrm>
            <a:custGeom>
              <a:pathLst>
                <a:path extrusionOk="0" h="2635" w="8700">
                  <a:moveTo>
                    <a:pt x="0" y="25"/>
                  </a:moveTo>
                  <a:cubicBezTo>
                    <a:pt x="3027" y="25"/>
                    <a:pt x="7345" y="-73"/>
                    <a:pt x="8700" y="2635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sp>
        <p:cxnSp>
          <p:nvCxnSpPr>
            <p:cNvPr id="245" name="Shape 245"/>
            <p:cNvCxnSpPr>
              <a:stCxn id="237" idx="3"/>
            </p:cNvCxnSpPr>
            <p:nvPr/>
          </p:nvCxnSpPr>
          <p:spPr>
            <a:xfrm flipH="1" rot="10800000">
              <a:off x="6810406" y="1147059"/>
              <a:ext cx="143100" cy="203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" sz="3000">
                <a:solidFill>
                  <a:srgbClr val="000000"/>
                </a:solidFill>
                <a:latin typeface="Cookie"/>
                <a:ea typeface="Cookie"/>
                <a:cs typeface="Cookie"/>
                <a:sym typeface="Cookie"/>
              </a:rPr>
              <a:t>A fun thing I got</a:t>
            </a:r>
            <a:r>
              <a:rPr lang="en">
                <a:solidFill>
                  <a:srgbClr val="000000"/>
                </a:solidFill>
                <a:latin typeface="Cookie"/>
                <a:ea typeface="Cookie"/>
                <a:cs typeface="Cookie"/>
                <a:sym typeface="Cookie"/>
              </a:rPr>
              <a:t>.</a:t>
            </a:r>
          </a:p>
        </p:txBody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478775" y="1319075"/>
            <a:ext cx="3558600" cy="721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000000"/>
                </a:solidFill>
                <a:latin typeface="Cookie"/>
                <a:ea typeface="Cookie"/>
                <a:cs typeface="Cookie"/>
                <a:sym typeface="Cookie"/>
              </a:rPr>
              <a:t>Apple MacBook Air it’s 25.00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Shape 25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2325" y="2671375"/>
            <a:ext cx="2621675" cy="196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475" y="2645050"/>
            <a:ext cx="622935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/>
          <p:nvPr/>
        </p:nvSpPr>
        <p:spPr>
          <a:xfrm>
            <a:off x="5393800" y="2753200"/>
            <a:ext cx="8385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101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4505250" y="3078600"/>
            <a:ext cx="1113900" cy="2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11-8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x="5919325" y="3022200"/>
            <a:ext cx="4305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850975" y="4142300"/>
            <a:ext cx="35586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Five hundred forty dollars and</a:t>
            </a:r>
          </a:p>
        </p:txBody>
      </p:sp>
      <p:sp>
        <p:nvSpPr>
          <p:cNvPr id="258" name="Shape 258"/>
          <p:cNvSpPr txBox="1"/>
          <p:nvPr/>
        </p:nvSpPr>
        <p:spPr>
          <a:xfrm>
            <a:off x="1188875" y="3654275"/>
            <a:ext cx="20682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Amazon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4317525" y="4117300"/>
            <a:ext cx="4305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00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5055900" y="3666775"/>
            <a:ext cx="11763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540.00</a:t>
            </a:r>
          </a:p>
        </p:txBody>
      </p:sp>
      <p:grpSp>
        <p:nvGrpSpPr>
          <p:cNvPr id="261" name="Shape 261"/>
          <p:cNvGrpSpPr/>
          <p:nvPr/>
        </p:nvGrpSpPr>
        <p:grpSpPr>
          <a:xfrm>
            <a:off x="3327515" y="4471050"/>
            <a:ext cx="1599210" cy="577469"/>
            <a:chOff x="1498715" y="4471050"/>
            <a:chExt cx="1599210" cy="577469"/>
          </a:xfrm>
        </p:grpSpPr>
        <p:sp>
          <p:nvSpPr>
            <p:cNvPr id="262" name="Shape 262"/>
            <p:cNvSpPr/>
            <p:nvPr/>
          </p:nvSpPr>
          <p:spPr>
            <a:xfrm>
              <a:off x="1979100" y="4523675"/>
              <a:ext cx="43500" cy="32625"/>
            </a:xfrm>
            <a:custGeom>
              <a:pathLst>
                <a:path extrusionOk="0" h="1305" w="1740">
                  <a:moveTo>
                    <a:pt x="0" y="1305"/>
                  </a:moveTo>
                  <a:cubicBezTo>
                    <a:pt x="512" y="792"/>
                    <a:pt x="1015" y="0"/>
                    <a:pt x="1740" y="0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263" name="Shape 263"/>
            <p:cNvSpPr/>
            <p:nvPr/>
          </p:nvSpPr>
          <p:spPr>
            <a:xfrm>
              <a:off x="2250950" y="4534550"/>
              <a:ext cx="54375" cy="413225"/>
            </a:xfrm>
            <a:custGeom>
              <a:pathLst>
                <a:path extrusionOk="0" h="16529" w="2175">
                  <a:moveTo>
                    <a:pt x="2175" y="0"/>
                  </a:moveTo>
                  <a:cubicBezTo>
                    <a:pt x="1713" y="5537"/>
                    <a:pt x="0" y="10971"/>
                    <a:pt x="0" y="16529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sp>
        <p:grpSp>
          <p:nvGrpSpPr>
            <p:cNvPr id="264" name="Shape 264"/>
            <p:cNvGrpSpPr/>
            <p:nvPr/>
          </p:nvGrpSpPr>
          <p:grpSpPr>
            <a:xfrm>
              <a:off x="1498715" y="4471050"/>
              <a:ext cx="1599210" cy="577469"/>
              <a:chOff x="1498715" y="4471050"/>
              <a:chExt cx="1599210" cy="577469"/>
            </a:xfrm>
          </p:grpSpPr>
          <p:sp>
            <p:nvSpPr>
              <p:cNvPr id="265" name="Shape 265"/>
              <p:cNvSpPr/>
              <p:nvPr/>
            </p:nvSpPr>
            <p:spPr>
              <a:xfrm>
                <a:off x="1498715" y="4471050"/>
                <a:ext cx="393400" cy="540225"/>
              </a:xfrm>
              <a:custGeom>
                <a:pathLst>
                  <a:path extrusionOk="0" h="21609" w="15736">
                    <a:moveTo>
                      <a:pt x="13996" y="0"/>
                    </a:moveTo>
                    <a:cubicBezTo>
                      <a:pt x="8245" y="1568"/>
                      <a:pt x="-2382" y="6533"/>
                      <a:pt x="512" y="11744"/>
                    </a:cubicBezTo>
                    <a:cubicBezTo>
                      <a:pt x="3075" y="16357"/>
                      <a:pt x="15736" y="10816"/>
                      <a:pt x="15736" y="16094"/>
                    </a:cubicBezTo>
                    <a:cubicBezTo>
                      <a:pt x="15736" y="17655"/>
                      <a:pt x="12685" y="16967"/>
                      <a:pt x="11386" y="17834"/>
                    </a:cubicBezTo>
                    <a:cubicBezTo>
                      <a:pt x="8829" y="19538"/>
                      <a:pt x="4857" y="23051"/>
                      <a:pt x="2686" y="20878"/>
                    </a:cubicBezTo>
                    <a:cubicBezTo>
                      <a:pt x="1554" y="19745"/>
                      <a:pt x="2252" y="17695"/>
                      <a:pt x="2252" y="16094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266" name="Shape 266"/>
              <p:cNvSpPr/>
              <p:nvPr/>
            </p:nvSpPr>
            <p:spPr>
              <a:xfrm>
                <a:off x="1968225" y="4719400"/>
                <a:ext cx="10875" cy="217500"/>
              </a:xfrm>
              <a:custGeom>
                <a:pathLst>
                  <a:path extrusionOk="0" h="8700" w="435">
                    <a:moveTo>
                      <a:pt x="0" y="0"/>
                    </a:moveTo>
                    <a:cubicBezTo>
                      <a:pt x="0" y="2903"/>
                      <a:pt x="435" y="5796"/>
                      <a:pt x="435" y="8700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267" name="Shape 267"/>
              <p:cNvSpPr/>
              <p:nvPr/>
            </p:nvSpPr>
            <p:spPr>
              <a:xfrm>
                <a:off x="2312994" y="4659694"/>
                <a:ext cx="405550" cy="269100"/>
              </a:xfrm>
              <a:custGeom>
                <a:pathLst>
                  <a:path extrusionOk="0" h="10764" w="16222">
                    <a:moveTo>
                      <a:pt x="11872" y="3258"/>
                    </a:moveTo>
                    <a:cubicBezTo>
                      <a:pt x="9056" y="442"/>
                      <a:pt x="-897" y="1586"/>
                      <a:pt x="128" y="5433"/>
                    </a:cubicBezTo>
                    <a:cubicBezTo>
                      <a:pt x="1163" y="9317"/>
                      <a:pt x="7005" y="11097"/>
                      <a:pt x="11002" y="10653"/>
                    </a:cubicBezTo>
                    <a:cubicBezTo>
                      <a:pt x="12880" y="10444"/>
                      <a:pt x="13157" y="7536"/>
                      <a:pt x="14047" y="5868"/>
                    </a:cubicBezTo>
                    <a:cubicBezTo>
                      <a:pt x="14944" y="4185"/>
                      <a:pt x="16622" y="-639"/>
                      <a:pt x="14917" y="213"/>
                    </a:cubicBezTo>
                    <a:cubicBezTo>
                      <a:pt x="11780" y="1781"/>
                      <a:pt x="15112" y="7325"/>
                      <a:pt x="16222" y="10653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268" name="Shape 268"/>
              <p:cNvSpPr/>
              <p:nvPr/>
            </p:nvSpPr>
            <p:spPr>
              <a:xfrm>
                <a:off x="2777801" y="4633344"/>
                <a:ext cx="320125" cy="415175"/>
              </a:xfrm>
              <a:custGeom>
                <a:pathLst>
                  <a:path extrusionOk="0" h="16607" w="12805">
                    <a:moveTo>
                      <a:pt x="8939" y="832"/>
                    </a:moveTo>
                    <a:cubicBezTo>
                      <a:pt x="7350" y="633"/>
                      <a:pt x="5545" y="-397"/>
                      <a:pt x="4155" y="397"/>
                    </a:cubicBezTo>
                    <a:cubicBezTo>
                      <a:pt x="1587" y="1864"/>
                      <a:pt x="80" y="7281"/>
                      <a:pt x="2415" y="9097"/>
                    </a:cubicBezTo>
                    <a:cubicBezTo>
                      <a:pt x="5332" y="11366"/>
                      <a:pt x="14688" y="10963"/>
                      <a:pt x="12419" y="13881"/>
                    </a:cubicBezTo>
                    <a:cubicBezTo>
                      <a:pt x="10008" y="16979"/>
                      <a:pt x="3450" y="17526"/>
                      <a:pt x="675" y="14751"/>
                    </a:cubicBezTo>
                    <a:cubicBezTo>
                      <a:pt x="-457" y="13618"/>
                      <a:pt x="240" y="11568"/>
                      <a:pt x="240" y="9967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</p:grpSp>
      </p:grpSp>
    </p:spTree>
  </p:cSld>
  <p:clrMapOvr>
    <a:masterClrMapping/>
  </p:clrMapOvr>
  <mc:AlternateContent>
    <mc:Choice Requires="p14">
      <p:transition spd="slow">
        <p14:prism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This is going to be mario kart 7--&gt;</a:t>
            </a:r>
          </a:p>
        </p:txBody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This looks fun that's why got it.</a:t>
            </a:r>
          </a:p>
        </p:txBody>
      </p:sp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800" y="0"/>
            <a:ext cx="2743200" cy="138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type="title"/>
          </p:nvPr>
        </p:nvSpPr>
        <p:spPr>
          <a:xfrm>
            <a:off x="844600" y="7584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ookie"/>
                <a:ea typeface="Cookie"/>
                <a:cs typeface="Cookie"/>
                <a:sym typeface="Cookie"/>
              </a:rPr>
              <a:t>My Donation </a:t>
            </a:r>
            <a:r>
              <a:rPr i="1" lang="en">
                <a:solidFill>
                  <a:srgbClr val="FFFFFF"/>
                </a:solidFill>
                <a:latin typeface="Cookie"/>
                <a:ea typeface="Cookie"/>
                <a:cs typeface="Cookie"/>
                <a:sym typeface="Cookie"/>
              </a:rPr>
              <a:t>Donation is to Casa.</a:t>
            </a:r>
          </a:p>
        </p:txBody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2352475" y="1421175"/>
            <a:ext cx="6445200" cy="854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100">
                <a:latin typeface="Cookie"/>
                <a:ea typeface="Cookie"/>
                <a:cs typeface="Cookie"/>
                <a:sym typeface="Cookie"/>
              </a:rPr>
              <a:t>I'm</a:t>
            </a:r>
            <a:r>
              <a:rPr lang="en" sz="4100"/>
              <a:t> </a:t>
            </a:r>
            <a:r>
              <a:rPr i="1" lang="en" sz="4100">
                <a:latin typeface="Cookie"/>
                <a:ea typeface="Cookie"/>
                <a:cs typeface="Cookie"/>
                <a:sym typeface="Cookie"/>
              </a:rPr>
              <a:t>Donating 380,526.00 to Casa  </a:t>
            </a:r>
          </a:p>
        </p:txBody>
      </p:sp>
      <p:sp>
        <p:nvSpPr>
          <p:cNvPr id="282" name="Shape 282"/>
          <p:cNvSpPr/>
          <p:nvPr/>
        </p:nvSpPr>
        <p:spPr>
          <a:xfrm rot="-659620">
            <a:off x="8196151" y="-35724"/>
            <a:ext cx="948608" cy="948608"/>
          </a:xfrm>
          <a:prstGeom prst="smileyFace">
            <a:avLst>
              <a:gd fmla="val 4653" name="adj"/>
            </a:avLst>
          </a:prstGeom>
          <a:solidFill>
            <a:srgbClr val="297E45">
              <a:alpha val="769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3" name="Shape 283"/>
          <p:cNvSpPr/>
          <p:nvPr/>
        </p:nvSpPr>
        <p:spPr>
          <a:xfrm rot="-239653">
            <a:off x="-45978" y="-23233"/>
            <a:ext cx="602964" cy="577700"/>
          </a:xfrm>
          <a:prstGeom prst="smileyFace">
            <a:avLst>
              <a:gd fmla="val 4653" name="adj"/>
            </a:avLst>
          </a:prstGeom>
          <a:solidFill>
            <a:srgbClr val="297E45">
              <a:alpha val="769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84" name="Shape 28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65525"/>
            <a:ext cx="3285500" cy="205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6442" l="10592" r="5934" t="6145"/>
          <a:stretch/>
        </p:blipFill>
        <p:spPr>
          <a:xfrm>
            <a:off x="413024" y="1331123"/>
            <a:ext cx="1707772" cy="17884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Shape 286"/>
          <p:cNvCxnSpPr>
            <a:stCxn id="283" idx="6"/>
            <a:endCxn id="282" idx="2"/>
          </p:cNvCxnSpPr>
          <p:nvPr/>
        </p:nvCxnSpPr>
        <p:spPr>
          <a:xfrm>
            <a:off x="556253" y="244616"/>
            <a:ext cx="7648500" cy="28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7" name="Shape 287"/>
          <p:cNvSpPr/>
          <p:nvPr/>
        </p:nvSpPr>
        <p:spPr>
          <a:xfrm rot="1137122">
            <a:off x="7211688" y="710346"/>
            <a:ext cx="746359" cy="852625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88" name="Shape 288"/>
          <p:cNvCxnSpPr>
            <a:stCxn id="282" idx="3"/>
            <a:endCxn id="287" idx="3"/>
          </p:cNvCxnSpPr>
          <p:nvPr/>
        </p:nvCxnSpPr>
        <p:spPr>
          <a:xfrm flipH="1">
            <a:off x="7937784" y="831766"/>
            <a:ext cx="467400" cy="4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9" name="Shape 289"/>
          <p:cNvSpPr/>
          <p:nvPr/>
        </p:nvSpPr>
        <p:spPr>
          <a:xfrm rot="1138071">
            <a:off x="1265871" y="667869"/>
            <a:ext cx="397800" cy="337273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90" name="Shape 290"/>
          <p:cNvCxnSpPr>
            <a:stCxn id="283" idx="5"/>
            <a:endCxn id="289" idx="1"/>
          </p:cNvCxnSpPr>
          <p:nvPr/>
        </p:nvCxnSpPr>
        <p:spPr>
          <a:xfrm>
            <a:off x="482378" y="454519"/>
            <a:ext cx="794400" cy="31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291" name="Shape 291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25726" l="-221305" r="8903" t="-225217"/>
          <a:stretch/>
        </p:blipFill>
        <p:spPr>
          <a:xfrm>
            <a:off x="6868374" y="3119550"/>
            <a:ext cx="294074" cy="2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>
            <a:hlinkClick r:id="rId9"/>
          </p:cNvPr>
          <p:cNvPicPr preferRelativeResize="0"/>
          <p:nvPr/>
        </p:nvPicPr>
        <p:blipFill rotWithShape="1">
          <a:blip r:embed="rId8">
            <a:alphaModFix/>
          </a:blip>
          <a:srcRect b="25726" l="-221305" r="8903" t="-225217"/>
          <a:stretch/>
        </p:blipFill>
        <p:spPr>
          <a:xfrm>
            <a:off x="7935174" y="3348150"/>
            <a:ext cx="294074" cy="2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>
            <a:hlinkClick r:id="rId10"/>
          </p:cNvPr>
          <p:cNvPicPr preferRelativeResize="0"/>
          <p:nvPr/>
        </p:nvPicPr>
        <p:blipFill rotWithShape="1">
          <a:blip r:embed="rId8">
            <a:alphaModFix/>
          </a:blip>
          <a:srcRect b="25726" l="-221305" r="8903" t="-225217"/>
          <a:stretch/>
        </p:blipFill>
        <p:spPr>
          <a:xfrm>
            <a:off x="5649174" y="2814750"/>
            <a:ext cx="294074" cy="2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/>
          <p:nvPr/>
        </p:nvSpPr>
        <p:spPr>
          <a:xfrm>
            <a:off x="1345650" y="785725"/>
            <a:ext cx="165900" cy="123600"/>
          </a:xfrm>
          <a:prstGeom prst="donut">
            <a:avLst>
              <a:gd fmla="val 25000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95" name="Shape 295"/>
          <p:cNvCxnSpPr/>
          <p:nvPr/>
        </p:nvCxnSpPr>
        <p:spPr>
          <a:xfrm>
            <a:off x="7705918" y="844759"/>
            <a:ext cx="79500" cy="260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96" name="Shape 296"/>
          <p:cNvSpPr/>
          <p:nvPr/>
        </p:nvSpPr>
        <p:spPr>
          <a:xfrm>
            <a:off x="3879975" y="562950"/>
            <a:ext cx="1119690" cy="1119690"/>
          </a:xfrm>
          <a:prstGeom prst="irregularSeal1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" name="Shape 297"/>
          <p:cNvSpPr/>
          <p:nvPr/>
        </p:nvSpPr>
        <p:spPr>
          <a:xfrm rot="4020768">
            <a:off x="1167749" y="235691"/>
            <a:ext cx="629920" cy="1118975"/>
          </a:xfrm>
          <a:prstGeom prst="mathMinus">
            <a:avLst>
              <a:gd fmla="val 23520" name="adj1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" name="Shape 298"/>
          <p:cNvSpPr/>
          <p:nvPr/>
        </p:nvSpPr>
        <p:spPr>
          <a:xfrm rot="4020768">
            <a:off x="7263749" y="540491"/>
            <a:ext cx="629920" cy="1118975"/>
          </a:xfrm>
          <a:prstGeom prst="mathMinus">
            <a:avLst>
              <a:gd fmla="val 23520" name="adj1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9" name="Shape 299"/>
          <p:cNvSpPr/>
          <p:nvPr/>
        </p:nvSpPr>
        <p:spPr>
          <a:xfrm rot="-1683194">
            <a:off x="7264337" y="540299"/>
            <a:ext cx="630247" cy="1118629"/>
          </a:xfrm>
          <a:prstGeom prst="mathMinus">
            <a:avLst>
              <a:gd fmla="val 23520" name="adj1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4240925" y="70000"/>
            <a:ext cx="165900" cy="176400"/>
          </a:xfrm>
          <a:prstGeom prst="heart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01" name="Shape 30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85500" y="2737725"/>
            <a:ext cx="5742839" cy="2195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2" name="Shape 302"/>
          <p:cNvGrpSpPr/>
          <p:nvPr/>
        </p:nvGrpSpPr>
        <p:grpSpPr>
          <a:xfrm>
            <a:off x="6299315" y="4471050"/>
            <a:ext cx="1599210" cy="577469"/>
            <a:chOff x="1498715" y="4471050"/>
            <a:chExt cx="1599210" cy="577469"/>
          </a:xfrm>
        </p:grpSpPr>
        <p:sp>
          <p:nvSpPr>
            <p:cNvPr id="303" name="Shape 303"/>
            <p:cNvSpPr/>
            <p:nvPr/>
          </p:nvSpPr>
          <p:spPr>
            <a:xfrm>
              <a:off x="1979100" y="4523675"/>
              <a:ext cx="43500" cy="32625"/>
            </a:xfrm>
            <a:custGeom>
              <a:pathLst>
                <a:path extrusionOk="0" h="1305" w="1740">
                  <a:moveTo>
                    <a:pt x="0" y="1305"/>
                  </a:moveTo>
                  <a:cubicBezTo>
                    <a:pt x="512" y="792"/>
                    <a:pt x="1015" y="0"/>
                    <a:pt x="1740" y="0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304" name="Shape 304"/>
            <p:cNvSpPr/>
            <p:nvPr/>
          </p:nvSpPr>
          <p:spPr>
            <a:xfrm>
              <a:off x="2250950" y="4534550"/>
              <a:ext cx="54375" cy="413225"/>
            </a:xfrm>
            <a:custGeom>
              <a:pathLst>
                <a:path extrusionOk="0" h="16529" w="2175">
                  <a:moveTo>
                    <a:pt x="2175" y="0"/>
                  </a:moveTo>
                  <a:cubicBezTo>
                    <a:pt x="1713" y="5537"/>
                    <a:pt x="0" y="10971"/>
                    <a:pt x="0" y="16529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sp>
        <p:grpSp>
          <p:nvGrpSpPr>
            <p:cNvPr id="305" name="Shape 305"/>
            <p:cNvGrpSpPr/>
            <p:nvPr/>
          </p:nvGrpSpPr>
          <p:grpSpPr>
            <a:xfrm>
              <a:off x="1498715" y="4471050"/>
              <a:ext cx="1599210" cy="577469"/>
              <a:chOff x="1498715" y="4471050"/>
              <a:chExt cx="1599210" cy="577469"/>
            </a:xfrm>
          </p:grpSpPr>
          <p:sp>
            <p:nvSpPr>
              <p:cNvPr id="306" name="Shape 306"/>
              <p:cNvSpPr/>
              <p:nvPr/>
            </p:nvSpPr>
            <p:spPr>
              <a:xfrm>
                <a:off x="1498715" y="4471050"/>
                <a:ext cx="393400" cy="540225"/>
              </a:xfrm>
              <a:custGeom>
                <a:pathLst>
                  <a:path extrusionOk="0" h="21609" w="15736">
                    <a:moveTo>
                      <a:pt x="13996" y="0"/>
                    </a:moveTo>
                    <a:cubicBezTo>
                      <a:pt x="8245" y="1568"/>
                      <a:pt x="-2382" y="6533"/>
                      <a:pt x="512" y="11744"/>
                    </a:cubicBezTo>
                    <a:cubicBezTo>
                      <a:pt x="3075" y="16357"/>
                      <a:pt x="15736" y="10816"/>
                      <a:pt x="15736" y="16094"/>
                    </a:cubicBezTo>
                    <a:cubicBezTo>
                      <a:pt x="15736" y="17655"/>
                      <a:pt x="12685" y="16967"/>
                      <a:pt x="11386" y="17834"/>
                    </a:cubicBezTo>
                    <a:cubicBezTo>
                      <a:pt x="8829" y="19538"/>
                      <a:pt x="4857" y="23051"/>
                      <a:pt x="2686" y="20878"/>
                    </a:cubicBezTo>
                    <a:cubicBezTo>
                      <a:pt x="1554" y="19745"/>
                      <a:pt x="2252" y="17695"/>
                      <a:pt x="2252" y="16094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307" name="Shape 307"/>
              <p:cNvSpPr/>
              <p:nvPr/>
            </p:nvSpPr>
            <p:spPr>
              <a:xfrm>
                <a:off x="1968225" y="4719400"/>
                <a:ext cx="10875" cy="217500"/>
              </a:xfrm>
              <a:custGeom>
                <a:pathLst>
                  <a:path extrusionOk="0" h="8700" w="435">
                    <a:moveTo>
                      <a:pt x="0" y="0"/>
                    </a:moveTo>
                    <a:cubicBezTo>
                      <a:pt x="0" y="2903"/>
                      <a:pt x="435" y="5796"/>
                      <a:pt x="435" y="8700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308" name="Shape 308"/>
              <p:cNvSpPr/>
              <p:nvPr/>
            </p:nvSpPr>
            <p:spPr>
              <a:xfrm>
                <a:off x="2312994" y="4659694"/>
                <a:ext cx="405550" cy="269100"/>
              </a:xfrm>
              <a:custGeom>
                <a:pathLst>
                  <a:path extrusionOk="0" h="10764" w="16222">
                    <a:moveTo>
                      <a:pt x="11872" y="3258"/>
                    </a:moveTo>
                    <a:cubicBezTo>
                      <a:pt x="9056" y="442"/>
                      <a:pt x="-897" y="1586"/>
                      <a:pt x="128" y="5433"/>
                    </a:cubicBezTo>
                    <a:cubicBezTo>
                      <a:pt x="1163" y="9317"/>
                      <a:pt x="7005" y="11097"/>
                      <a:pt x="11002" y="10653"/>
                    </a:cubicBezTo>
                    <a:cubicBezTo>
                      <a:pt x="12880" y="10444"/>
                      <a:pt x="13157" y="7536"/>
                      <a:pt x="14047" y="5868"/>
                    </a:cubicBezTo>
                    <a:cubicBezTo>
                      <a:pt x="14944" y="4185"/>
                      <a:pt x="16622" y="-639"/>
                      <a:pt x="14917" y="213"/>
                    </a:cubicBezTo>
                    <a:cubicBezTo>
                      <a:pt x="11780" y="1781"/>
                      <a:pt x="15112" y="7325"/>
                      <a:pt x="16222" y="10653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309" name="Shape 309"/>
              <p:cNvSpPr/>
              <p:nvPr/>
            </p:nvSpPr>
            <p:spPr>
              <a:xfrm>
                <a:off x="2777801" y="4633344"/>
                <a:ext cx="320125" cy="415175"/>
              </a:xfrm>
              <a:custGeom>
                <a:pathLst>
                  <a:path extrusionOk="0" h="16607" w="12805">
                    <a:moveTo>
                      <a:pt x="8939" y="832"/>
                    </a:moveTo>
                    <a:cubicBezTo>
                      <a:pt x="7350" y="633"/>
                      <a:pt x="5545" y="-397"/>
                      <a:pt x="4155" y="397"/>
                    </a:cubicBezTo>
                    <a:cubicBezTo>
                      <a:pt x="1587" y="1864"/>
                      <a:pt x="80" y="7281"/>
                      <a:pt x="2415" y="9097"/>
                    </a:cubicBezTo>
                    <a:cubicBezTo>
                      <a:pt x="5332" y="11366"/>
                      <a:pt x="14688" y="10963"/>
                      <a:pt x="12419" y="13881"/>
                    </a:cubicBezTo>
                    <a:cubicBezTo>
                      <a:pt x="10008" y="16979"/>
                      <a:pt x="3450" y="17526"/>
                      <a:pt x="675" y="14751"/>
                    </a:cubicBezTo>
                    <a:cubicBezTo>
                      <a:pt x="-457" y="13618"/>
                      <a:pt x="240" y="11568"/>
                      <a:pt x="240" y="9967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</p:grpSp>
      </p:grpSp>
      <p:sp>
        <p:nvSpPr>
          <p:cNvPr id="310" name="Shape 310"/>
          <p:cNvSpPr txBox="1"/>
          <p:nvPr/>
        </p:nvSpPr>
        <p:spPr>
          <a:xfrm>
            <a:off x="7855600" y="3119950"/>
            <a:ext cx="5496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11-8</a:t>
            </a:r>
          </a:p>
        </p:txBody>
      </p:sp>
      <p:sp>
        <p:nvSpPr>
          <p:cNvPr id="311" name="Shape 311"/>
          <p:cNvSpPr txBox="1"/>
          <p:nvPr/>
        </p:nvSpPr>
        <p:spPr>
          <a:xfrm>
            <a:off x="8184550" y="2803275"/>
            <a:ext cx="6417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102</a:t>
            </a:r>
          </a:p>
        </p:txBody>
      </p:sp>
      <p:sp>
        <p:nvSpPr>
          <p:cNvPr id="312" name="Shape 312"/>
          <p:cNvSpPr txBox="1"/>
          <p:nvPr/>
        </p:nvSpPr>
        <p:spPr>
          <a:xfrm>
            <a:off x="3427900" y="4100750"/>
            <a:ext cx="42780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/>
              <a:t>Three hundred-eighty thousand, five hundred twenty-six dollars and 00 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8647600" y="3141175"/>
            <a:ext cx="3807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</a:t>
            </a:r>
          </a:p>
        </p:txBody>
      </p:sp>
      <p:sp>
        <p:nvSpPr>
          <p:cNvPr id="314" name="Shape 314"/>
          <p:cNvSpPr txBox="1"/>
          <p:nvPr/>
        </p:nvSpPr>
        <p:spPr>
          <a:xfrm>
            <a:off x="4175700" y="3653725"/>
            <a:ext cx="11634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Casa</a:t>
            </a:r>
          </a:p>
        </p:txBody>
      </p:sp>
      <p:sp>
        <p:nvSpPr>
          <p:cNvPr id="315" name="Shape 315"/>
          <p:cNvSpPr txBox="1"/>
          <p:nvPr/>
        </p:nvSpPr>
        <p:spPr>
          <a:xfrm>
            <a:off x="7846650" y="3679300"/>
            <a:ext cx="11196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380,526.00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Lot’s more.</a:t>
            </a:r>
          </a:p>
        </p:txBody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311700" y="1266325"/>
            <a:ext cx="8260800" cy="1283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$20.00 for a Nintendo Selects: Mario Party: Island Tour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$13.50 for a Minecraft - Xbox One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$140.00 for a Nintendo Selects: Luigi's Mansion: Dark Moon - Nintendo 3DS</a:t>
            </a:r>
          </a:p>
        </p:txBody>
      </p:sp>
      <p:pic>
        <p:nvPicPr>
          <p:cNvPr id="322" name="Shape 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0450" y="2698150"/>
            <a:ext cx="6229350" cy="2381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" name="Shape 323"/>
          <p:cNvGrpSpPr/>
          <p:nvPr/>
        </p:nvGrpSpPr>
        <p:grpSpPr>
          <a:xfrm>
            <a:off x="6223115" y="4471050"/>
            <a:ext cx="1599210" cy="577469"/>
            <a:chOff x="1498715" y="4471050"/>
            <a:chExt cx="1599210" cy="577469"/>
          </a:xfrm>
        </p:grpSpPr>
        <p:sp>
          <p:nvSpPr>
            <p:cNvPr id="324" name="Shape 324"/>
            <p:cNvSpPr/>
            <p:nvPr/>
          </p:nvSpPr>
          <p:spPr>
            <a:xfrm>
              <a:off x="1979100" y="4523675"/>
              <a:ext cx="43500" cy="32625"/>
            </a:xfrm>
            <a:custGeom>
              <a:pathLst>
                <a:path extrusionOk="0" h="1305" w="1740">
                  <a:moveTo>
                    <a:pt x="0" y="1305"/>
                  </a:moveTo>
                  <a:cubicBezTo>
                    <a:pt x="512" y="792"/>
                    <a:pt x="1015" y="0"/>
                    <a:pt x="1740" y="0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325" name="Shape 325"/>
            <p:cNvSpPr/>
            <p:nvPr/>
          </p:nvSpPr>
          <p:spPr>
            <a:xfrm>
              <a:off x="2250950" y="4534550"/>
              <a:ext cx="54375" cy="413225"/>
            </a:xfrm>
            <a:custGeom>
              <a:pathLst>
                <a:path extrusionOk="0" h="16529" w="2175">
                  <a:moveTo>
                    <a:pt x="2175" y="0"/>
                  </a:moveTo>
                  <a:cubicBezTo>
                    <a:pt x="1713" y="5537"/>
                    <a:pt x="0" y="10971"/>
                    <a:pt x="0" y="16529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sp>
        <p:grpSp>
          <p:nvGrpSpPr>
            <p:cNvPr id="326" name="Shape 326"/>
            <p:cNvGrpSpPr/>
            <p:nvPr/>
          </p:nvGrpSpPr>
          <p:grpSpPr>
            <a:xfrm>
              <a:off x="1498715" y="4471050"/>
              <a:ext cx="1599210" cy="577469"/>
              <a:chOff x="1498715" y="4471050"/>
              <a:chExt cx="1599210" cy="577469"/>
            </a:xfrm>
          </p:grpSpPr>
          <p:sp>
            <p:nvSpPr>
              <p:cNvPr id="327" name="Shape 327"/>
              <p:cNvSpPr/>
              <p:nvPr/>
            </p:nvSpPr>
            <p:spPr>
              <a:xfrm>
                <a:off x="1498715" y="4471050"/>
                <a:ext cx="393400" cy="540225"/>
              </a:xfrm>
              <a:custGeom>
                <a:pathLst>
                  <a:path extrusionOk="0" h="21609" w="15736">
                    <a:moveTo>
                      <a:pt x="13996" y="0"/>
                    </a:moveTo>
                    <a:cubicBezTo>
                      <a:pt x="8245" y="1568"/>
                      <a:pt x="-2382" y="6533"/>
                      <a:pt x="512" y="11744"/>
                    </a:cubicBezTo>
                    <a:cubicBezTo>
                      <a:pt x="3075" y="16357"/>
                      <a:pt x="15736" y="10816"/>
                      <a:pt x="15736" y="16094"/>
                    </a:cubicBezTo>
                    <a:cubicBezTo>
                      <a:pt x="15736" y="17655"/>
                      <a:pt x="12685" y="16967"/>
                      <a:pt x="11386" y="17834"/>
                    </a:cubicBezTo>
                    <a:cubicBezTo>
                      <a:pt x="8829" y="19538"/>
                      <a:pt x="4857" y="23051"/>
                      <a:pt x="2686" y="20878"/>
                    </a:cubicBezTo>
                    <a:cubicBezTo>
                      <a:pt x="1554" y="19745"/>
                      <a:pt x="2252" y="17695"/>
                      <a:pt x="2252" y="16094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328" name="Shape 328"/>
              <p:cNvSpPr/>
              <p:nvPr/>
            </p:nvSpPr>
            <p:spPr>
              <a:xfrm>
                <a:off x="1968225" y="4719400"/>
                <a:ext cx="10875" cy="217500"/>
              </a:xfrm>
              <a:custGeom>
                <a:pathLst>
                  <a:path extrusionOk="0" h="8700" w="435">
                    <a:moveTo>
                      <a:pt x="0" y="0"/>
                    </a:moveTo>
                    <a:cubicBezTo>
                      <a:pt x="0" y="2903"/>
                      <a:pt x="435" y="5796"/>
                      <a:pt x="435" y="8700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329" name="Shape 329"/>
              <p:cNvSpPr/>
              <p:nvPr/>
            </p:nvSpPr>
            <p:spPr>
              <a:xfrm>
                <a:off x="2312994" y="4659694"/>
                <a:ext cx="405550" cy="269100"/>
              </a:xfrm>
              <a:custGeom>
                <a:pathLst>
                  <a:path extrusionOk="0" h="10764" w="16222">
                    <a:moveTo>
                      <a:pt x="11872" y="3258"/>
                    </a:moveTo>
                    <a:cubicBezTo>
                      <a:pt x="9056" y="442"/>
                      <a:pt x="-897" y="1586"/>
                      <a:pt x="128" y="5433"/>
                    </a:cubicBezTo>
                    <a:cubicBezTo>
                      <a:pt x="1163" y="9317"/>
                      <a:pt x="7005" y="11097"/>
                      <a:pt x="11002" y="10653"/>
                    </a:cubicBezTo>
                    <a:cubicBezTo>
                      <a:pt x="12880" y="10444"/>
                      <a:pt x="13157" y="7536"/>
                      <a:pt x="14047" y="5868"/>
                    </a:cubicBezTo>
                    <a:cubicBezTo>
                      <a:pt x="14944" y="4185"/>
                      <a:pt x="16622" y="-639"/>
                      <a:pt x="14917" y="213"/>
                    </a:cubicBezTo>
                    <a:cubicBezTo>
                      <a:pt x="11780" y="1781"/>
                      <a:pt x="15112" y="7325"/>
                      <a:pt x="16222" y="10653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330" name="Shape 330"/>
              <p:cNvSpPr/>
              <p:nvPr/>
            </p:nvSpPr>
            <p:spPr>
              <a:xfrm>
                <a:off x="2777801" y="4633344"/>
                <a:ext cx="320125" cy="415175"/>
              </a:xfrm>
              <a:custGeom>
                <a:pathLst>
                  <a:path extrusionOk="0" h="16607" w="12805">
                    <a:moveTo>
                      <a:pt x="8939" y="832"/>
                    </a:moveTo>
                    <a:cubicBezTo>
                      <a:pt x="7350" y="633"/>
                      <a:pt x="5545" y="-397"/>
                      <a:pt x="4155" y="397"/>
                    </a:cubicBezTo>
                    <a:cubicBezTo>
                      <a:pt x="1587" y="1864"/>
                      <a:pt x="80" y="7281"/>
                      <a:pt x="2415" y="9097"/>
                    </a:cubicBezTo>
                    <a:cubicBezTo>
                      <a:pt x="5332" y="11366"/>
                      <a:pt x="14688" y="10963"/>
                      <a:pt x="12419" y="13881"/>
                    </a:cubicBezTo>
                    <a:cubicBezTo>
                      <a:pt x="10008" y="16979"/>
                      <a:pt x="3450" y="17526"/>
                      <a:pt x="675" y="14751"/>
                    </a:cubicBezTo>
                    <a:cubicBezTo>
                      <a:pt x="-457" y="13618"/>
                      <a:pt x="240" y="11568"/>
                      <a:pt x="240" y="9967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</p:grpSp>
      </p:grpSp>
      <p:sp>
        <p:nvSpPr>
          <p:cNvPr id="331" name="Shape 331"/>
          <p:cNvSpPr txBox="1"/>
          <p:nvPr/>
        </p:nvSpPr>
        <p:spPr>
          <a:xfrm>
            <a:off x="7734025" y="3679300"/>
            <a:ext cx="12264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173.50</a:t>
            </a:r>
          </a:p>
        </p:txBody>
      </p:sp>
      <p:sp>
        <p:nvSpPr>
          <p:cNvPr id="332" name="Shape 332"/>
          <p:cNvSpPr txBox="1"/>
          <p:nvPr/>
        </p:nvSpPr>
        <p:spPr>
          <a:xfrm>
            <a:off x="2928425" y="4217425"/>
            <a:ext cx="41298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One hundred seventy three dollars and</a:t>
            </a:r>
          </a:p>
        </p:txBody>
      </p:sp>
      <p:sp>
        <p:nvSpPr>
          <p:cNvPr id="333" name="Shape 333"/>
          <p:cNvSpPr txBox="1"/>
          <p:nvPr/>
        </p:nvSpPr>
        <p:spPr>
          <a:xfrm>
            <a:off x="3664600" y="3679300"/>
            <a:ext cx="32949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amazon.com</a:t>
            </a:r>
          </a:p>
        </p:txBody>
      </p:sp>
      <p:sp>
        <p:nvSpPr>
          <p:cNvPr id="334" name="Shape 334"/>
          <p:cNvSpPr txBox="1"/>
          <p:nvPr/>
        </p:nvSpPr>
        <p:spPr>
          <a:xfrm>
            <a:off x="8121975" y="2740700"/>
            <a:ext cx="788400" cy="2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103</a:t>
            </a:r>
          </a:p>
        </p:txBody>
      </p:sp>
      <p:sp>
        <p:nvSpPr>
          <p:cNvPr id="335" name="Shape 335"/>
          <p:cNvSpPr txBox="1"/>
          <p:nvPr/>
        </p:nvSpPr>
        <p:spPr>
          <a:xfrm>
            <a:off x="8610050" y="3141175"/>
            <a:ext cx="419700" cy="2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</a:t>
            </a:r>
          </a:p>
        </p:txBody>
      </p:sp>
      <p:sp>
        <p:nvSpPr>
          <p:cNvPr id="336" name="Shape 336"/>
          <p:cNvSpPr txBox="1"/>
          <p:nvPr/>
        </p:nvSpPr>
        <p:spPr>
          <a:xfrm>
            <a:off x="7590200" y="3294875"/>
            <a:ext cx="6263400" cy="7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7" name="Shape 337"/>
          <p:cNvSpPr txBox="1"/>
          <p:nvPr/>
        </p:nvSpPr>
        <p:spPr>
          <a:xfrm>
            <a:off x="7514075" y="3262250"/>
            <a:ext cx="6263400" cy="7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" name="Shape 338"/>
          <p:cNvSpPr txBox="1"/>
          <p:nvPr/>
        </p:nvSpPr>
        <p:spPr>
          <a:xfrm>
            <a:off x="7058225" y="3087898"/>
            <a:ext cx="13362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11-8</a:t>
            </a:r>
          </a:p>
        </p:txBody>
      </p:sp>
      <p:sp>
        <p:nvSpPr>
          <p:cNvPr id="339" name="Shape 339"/>
          <p:cNvSpPr txBox="1"/>
          <p:nvPr/>
        </p:nvSpPr>
        <p:spPr>
          <a:xfrm>
            <a:off x="7220925" y="3291350"/>
            <a:ext cx="72084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/>
          <p:nvPr>
            <p:ph type="ctrTitle"/>
          </p:nvPr>
        </p:nvSpPr>
        <p:spPr>
          <a:xfrm>
            <a:off x="2513925" y="357899"/>
            <a:ext cx="5740800" cy="5081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ookie"/>
                <a:ea typeface="Cookie"/>
                <a:cs typeface="Cookie"/>
                <a:sym typeface="Cookie"/>
              </a:rPr>
              <a:t>My house. </a:t>
            </a:r>
          </a:p>
        </p:txBody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2831900" y="1442750"/>
            <a:ext cx="3162600" cy="98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545 Sagebrush Dr,Ephrata, WA 98823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It’s $250,000.</a:t>
            </a:r>
          </a:p>
        </p:txBody>
      </p:sp>
      <p:pic>
        <p:nvPicPr>
          <p:cNvPr id="346" name="Shape 346"/>
          <p:cNvPicPr preferRelativeResize="0"/>
          <p:nvPr/>
        </p:nvPicPr>
        <p:blipFill rotWithShape="1">
          <a:blip r:embed="rId3">
            <a:alphaModFix/>
          </a:blip>
          <a:srcRect b="30742" l="9795" r="26965" t="35359"/>
          <a:stretch/>
        </p:blipFill>
        <p:spPr>
          <a:xfrm>
            <a:off x="2419025" y="16232525"/>
            <a:ext cx="4337100" cy="174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3925" y="2762250"/>
            <a:ext cx="6229350" cy="2381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8" name="Shape 348"/>
          <p:cNvGrpSpPr/>
          <p:nvPr/>
        </p:nvGrpSpPr>
        <p:grpSpPr>
          <a:xfrm>
            <a:off x="5537315" y="4547250"/>
            <a:ext cx="1599210" cy="577469"/>
            <a:chOff x="1498715" y="4471050"/>
            <a:chExt cx="1599210" cy="577469"/>
          </a:xfrm>
        </p:grpSpPr>
        <p:sp>
          <p:nvSpPr>
            <p:cNvPr id="349" name="Shape 349"/>
            <p:cNvSpPr/>
            <p:nvPr/>
          </p:nvSpPr>
          <p:spPr>
            <a:xfrm>
              <a:off x="1979100" y="4523675"/>
              <a:ext cx="43500" cy="32625"/>
            </a:xfrm>
            <a:custGeom>
              <a:pathLst>
                <a:path extrusionOk="0" h="1305" w="1740">
                  <a:moveTo>
                    <a:pt x="0" y="1305"/>
                  </a:moveTo>
                  <a:cubicBezTo>
                    <a:pt x="512" y="792"/>
                    <a:pt x="1015" y="0"/>
                    <a:pt x="1740" y="0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350" name="Shape 350"/>
            <p:cNvSpPr/>
            <p:nvPr/>
          </p:nvSpPr>
          <p:spPr>
            <a:xfrm>
              <a:off x="2250950" y="4534550"/>
              <a:ext cx="54375" cy="413225"/>
            </a:xfrm>
            <a:custGeom>
              <a:pathLst>
                <a:path extrusionOk="0" h="16529" w="2175">
                  <a:moveTo>
                    <a:pt x="2175" y="0"/>
                  </a:moveTo>
                  <a:cubicBezTo>
                    <a:pt x="1713" y="5537"/>
                    <a:pt x="0" y="10971"/>
                    <a:pt x="0" y="16529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sp>
        <p:grpSp>
          <p:nvGrpSpPr>
            <p:cNvPr id="351" name="Shape 351"/>
            <p:cNvGrpSpPr/>
            <p:nvPr/>
          </p:nvGrpSpPr>
          <p:grpSpPr>
            <a:xfrm>
              <a:off x="1498715" y="4471050"/>
              <a:ext cx="1599210" cy="577469"/>
              <a:chOff x="1498715" y="4471050"/>
              <a:chExt cx="1599210" cy="577469"/>
            </a:xfrm>
          </p:grpSpPr>
          <p:sp>
            <p:nvSpPr>
              <p:cNvPr id="352" name="Shape 352"/>
              <p:cNvSpPr/>
              <p:nvPr/>
            </p:nvSpPr>
            <p:spPr>
              <a:xfrm>
                <a:off x="1498715" y="4471050"/>
                <a:ext cx="393400" cy="540225"/>
              </a:xfrm>
              <a:custGeom>
                <a:pathLst>
                  <a:path extrusionOk="0" h="21609" w="15736">
                    <a:moveTo>
                      <a:pt x="13996" y="0"/>
                    </a:moveTo>
                    <a:cubicBezTo>
                      <a:pt x="8245" y="1568"/>
                      <a:pt x="-2382" y="6533"/>
                      <a:pt x="512" y="11744"/>
                    </a:cubicBezTo>
                    <a:cubicBezTo>
                      <a:pt x="3075" y="16357"/>
                      <a:pt x="15736" y="10816"/>
                      <a:pt x="15736" y="16094"/>
                    </a:cubicBezTo>
                    <a:cubicBezTo>
                      <a:pt x="15736" y="17655"/>
                      <a:pt x="12685" y="16967"/>
                      <a:pt x="11386" y="17834"/>
                    </a:cubicBezTo>
                    <a:cubicBezTo>
                      <a:pt x="8829" y="19538"/>
                      <a:pt x="4857" y="23051"/>
                      <a:pt x="2686" y="20878"/>
                    </a:cubicBezTo>
                    <a:cubicBezTo>
                      <a:pt x="1554" y="19745"/>
                      <a:pt x="2252" y="17695"/>
                      <a:pt x="2252" y="16094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353" name="Shape 353"/>
              <p:cNvSpPr/>
              <p:nvPr/>
            </p:nvSpPr>
            <p:spPr>
              <a:xfrm>
                <a:off x="1968225" y="4719400"/>
                <a:ext cx="10875" cy="217500"/>
              </a:xfrm>
              <a:custGeom>
                <a:pathLst>
                  <a:path extrusionOk="0" h="8700" w="435">
                    <a:moveTo>
                      <a:pt x="0" y="0"/>
                    </a:moveTo>
                    <a:cubicBezTo>
                      <a:pt x="0" y="2903"/>
                      <a:pt x="435" y="5796"/>
                      <a:pt x="435" y="8700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354" name="Shape 354"/>
              <p:cNvSpPr/>
              <p:nvPr/>
            </p:nvSpPr>
            <p:spPr>
              <a:xfrm>
                <a:off x="2312994" y="4659694"/>
                <a:ext cx="405550" cy="269100"/>
              </a:xfrm>
              <a:custGeom>
                <a:pathLst>
                  <a:path extrusionOk="0" h="10764" w="16222">
                    <a:moveTo>
                      <a:pt x="11872" y="3258"/>
                    </a:moveTo>
                    <a:cubicBezTo>
                      <a:pt x="9056" y="442"/>
                      <a:pt x="-897" y="1586"/>
                      <a:pt x="128" y="5433"/>
                    </a:cubicBezTo>
                    <a:cubicBezTo>
                      <a:pt x="1163" y="9317"/>
                      <a:pt x="7005" y="11097"/>
                      <a:pt x="11002" y="10653"/>
                    </a:cubicBezTo>
                    <a:cubicBezTo>
                      <a:pt x="12880" y="10444"/>
                      <a:pt x="13157" y="7536"/>
                      <a:pt x="14047" y="5868"/>
                    </a:cubicBezTo>
                    <a:cubicBezTo>
                      <a:pt x="14944" y="4185"/>
                      <a:pt x="16622" y="-639"/>
                      <a:pt x="14917" y="213"/>
                    </a:cubicBezTo>
                    <a:cubicBezTo>
                      <a:pt x="11780" y="1781"/>
                      <a:pt x="15112" y="7325"/>
                      <a:pt x="16222" y="10653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355" name="Shape 355"/>
              <p:cNvSpPr/>
              <p:nvPr/>
            </p:nvSpPr>
            <p:spPr>
              <a:xfrm>
                <a:off x="2777801" y="4633344"/>
                <a:ext cx="320125" cy="415175"/>
              </a:xfrm>
              <a:custGeom>
                <a:pathLst>
                  <a:path extrusionOk="0" h="16607" w="12805">
                    <a:moveTo>
                      <a:pt x="8939" y="832"/>
                    </a:moveTo>
                    <a:cubicBezTo>
                      <a:pt x="7350" y="633"/>
                      <a:pt x="5545" y="-397"/>
                      <a:pt x="4155" y="397"/>
                    </a:cubicBezTo>
                    <a:cubicBezTo>
                      <a:pt x="1587" y="1864"/>
                      <a:pt x="80" y="7281"/>
                      <a:pt x="2415" y="9097"/>
                    </a:cubicBezTo>
                    <a:cubicBezTo>
                      <a:pt x="5332" y="11366"/>
                      <a:pt x="14688" y="10963"/>
                      <a:pt x="12419" y="13881"/>
                    </a:cubicBezTo>
                    <a:cubicBezTo>
                      <a:pt x="10008" y="16979"/>
                      <a:pt x="3450" y="17526"/>
                      <a:pt x="675" y="14751"/>
                    </a:cubicBezTo>
                    <a:cubicBezTo>
                      <a:pt x="-457" y="13618"/>
                      <a:pt x="240" y="11568"/>
                      <a:pt x="240" y="9967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</p:grpSp>
      </p:grpSp>
      <p:pic>
        <p:nvPicPr>
          <p:cNvPr id="356" name="Shape 3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1726" y="-75"/>
            <a:ext cx="2720148" cy="276232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Shape 357"/>
          <p:cNvSpPr txBox="1"/>
          <p:nvPr/>
        </p:nvSpPr>
        <p:spPr>
          <a:xfrm>
            <a:off x="7759050" y="2840825"/>
            <a:ext cx="9135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104</a:t>
            </a:r>
          </a:p>
        </p:txBody>
      </p:sp>
      <p:sp>
        <p:nvSpPr>
          <p:cNvPr id="358" name="Shape 358"/>
          <p:cNvSpPr txBox="1"/>
          <p:nvPr/>
        </p:nvSpPr>
        <p:spPr>
          <a:xfrm>
            <a:off x="7058225" y="3087900"/>
            <a:ext cx="9135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11-8</a:t>
            </a:r>
          </a:p>
        </p:txBody>
      </p:sp>
      <p:sp>
        <p:nvSpPr>
          <p:cNvPr id="359" name="Shape 359"/>
          <p:cNvSpPr txBox="1"/>
          <p:nvPr/>
        </p:nvSpPr>
        <p:spPr>
          <a:xfrm>
            <a:off x="8272150" y="3216250"/>
            <a:ext cx="4005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</a:t>
            </a:r>
          </a:p>
        </p:txBody>
      </p:sp>
      <p:sp>
        <p:nvSpPr>
          <p:cNvPr id="360" name="Shape 360"/>
          <p:cNvSpPr txBox="1"/>
          <p:nvPr/>
        </p:nvSpPr>
        <p:spPr>
          <a:xfrm>
            <a:off x="3399650" y="3691800"/>
            <a:ext cx="22401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Zillow house.com</a:t>
            </a:r>
          </a:p>
        </p:txBody>
      </p:sp>
      <p:sp>
        <p:nvSpPr>
          <p:cNvPr id="361" name="Shape 361"/>
          <p:cNvSpPr txBox="1"/>
          <p:nvPr/>
        </p:nvSpPr>
        <p:spPr>
          <a:xfrm>
            <a:off x="7471225" y="3729350"/>
            <a:ext cx="11640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250,000.00</a:t>
            </a:r>
          </a:p>
        </p:txBody>
      </p:sp>
      <p:sp>
        <p:nvSpPr>
          <p:cNvPr id="362" name="Shape 362"/>
          <p:cNvSpPr txBox="1"/>
          <p:nvPr/>
        </p:nvSpPr>
        <p:spPr>
          <a:xfrm>
            <a:off x="2721125" y="4157175"/>
            <a:ext cx="43371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Two hundred fifty thousand dollars and 00</a:t>
            </a:r>
          </a:p>
        </p:txBody>
      </p:sp>
    </p:spTree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ookie"/>
                <a:ea typeface="Cookie"/>
                <a:cs typeface="Cookie"/>
                <a:sym typeface="Cookie"/>
              </a:rPr>
              <a:t>Another  fun thing I got.</a:t>
            </a:r>
          </a:p>
        </p:txBody>
      </p:sp>
      <p:sp>
        <p:nvSpPr>
          <p:cNvPr id="368" name="Shape 368"/>
          <p:cNvSpPr txBox="1"/>
          <p:nvPr>
            <p:ph idx="1" type="body"/>
          </p:nvPr>
        </p:nvSpPr>
        <p:spPr>
          <a:xfrm>
            <a:off x="464825" y="1277200"/>
            <a:ext cx="4428300" cy="1000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000000"/>
                </a:solidFill>
                <a:latin typeface="Cookie"/>
                <a:ea typeface="Cookie"/>
                <a:cs typeface="Cookie"/>
                <a:sym typeface="Cookie"/>
              </a:rPr>
              <a:t>Nintendo 3DS - Flame Red $140.00.</a:t>
            </a:r>
          </a:p>
        </p:txBody>
      </p:sp>
      <p:pic>
        <p:nvPicPr>
          <p:cNvPr id="369" name="Shape 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3800" y="2670925"/>
            <a:ext cx="622935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Shape 370"/>
          <p:cNvSpPr txBox="1"/>
          <p:nvPr/>
        </p:nvSpPr>
        <p:spPr>
          <a:xfrm>
            <a:off x="8071925" y="2690650"/>
            <a:ext cx="913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104</a:t>
            </a:r>
          </a:p>
        </p:txBody>
      </p:sp>
      <p:sp>
        <p:nvSpPr>
          <p:cNvPr id="371" name="Shape 371"/>
          <p:cNvSpPr txBox="1"/>
          <p:nvPr/>
        </p:nvSpPr>
        <p:spPr>
          <a:xfrm>
            <a:off x="7195900" y="3028525"/>
            <a:ext cx="9762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11-8</a:t>
            </a:r>
          </a:p>
        </p:txBody>
      </p:sp>
      <p:pic>
        <p:nvPicPr>
          <p:cNvPr id="372" name="Shape 3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9581" y="152400"/>
            <a:ext cx="2618693" cy="2518524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Shape 373"/>
          <p:cNvSpPr txBox="1"/>
          <p:nvPr/>
        </p:nvSpPr>
        <p:spPr>
          <a:xfrm>
            <a:off x="8672625" y="3091100"/>
            <a:ext cx="4005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3829575" y="3666775"/>
            <a:ext cx="26100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Amazon.com</a:t>
            </a:r>
          </a:p>
        </p:txBody>
      </p:sp>
      <p:sp>
        <p:nvSpPr>
          <p:cNvPr id="375" name="Shape 375"/>
          <p:cNvSpPr txBox="1"/>
          <p:nvPr/>
        </p:nvSpPr>
        <p:spPr>
          <a:xfrm>
            <a:off x="7784075" y="3666775"/>
            <a:ext cx="11013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140.00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4591200" y="4179875"/>
            <a:ext cx="30537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One hundred forty dollars and 00</a:t>
            </a:r>
          </a:p>
        </p:txBody>
      </p:sp>
      <p:grpSp>
        <p:nvGrpSpPr>
          <p:cNvPr id="377" name="Shape 377"/>
          <p:cNvGrpSpPr/>
          <p:nvPr/>
        </p:nvGrpSpPr>
        <p:grpSpPr>
          <a:xfrm>
            <a:off x="6756515" y="4547250"/>
            <a:ext cx="1599210" cy="577469"/>
            <a:chOff x="1498715" y="4471050"/>
            <a:chExt cx="1599210" cy="577469"/>
          </a:xfrm>
        </p:grpSpPr>
        <p:sp>
          <p:nvSpPr>
            <p:cNvPr id="378" name="Shape 378"/>
            <p:cNvSpPr/>
            <p:nvPr/>
          </p:nvSpPr>
          <p:spPr>
            <a:xfrm>
              <a:off x="1979100" y="4523675"/>
              <a:ext cx="43500" cy="32625"/>
            </a:xfrm>
            <a:custGeom>
              <a:pathLst>
                <a:path extrusionOk="0" h="1305" w="1740">
                  <a:moveTo>
                    <a:pt x="0" y="1305"/>
                  </a:moveTo>
                  <a:cubicBezTo>
                    <a:pt x="512" y="792"/>
                    <a:pt x="1015" y="0"/>
                    <a:pt x="1740" y="0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379" name="Shape 379"/>
            <p:cNvSpPr/>
            <p:nvPr/>
          </p:nvSpPr>
          <p:spPr>
            <a:xfrm>
              <a:off x="2250950" y="4534550"/>
              <a:ext cx="54375" cy="413225"/>
            </a:xfrm>
            <a:custGeom>
              <a:pathLst>
                <a:path extrusionOk="0" h="16529" w="2175">
                  <a:moveTo>
                    <a:pt x="2175" y="0"/>
                  </a:moveTo>
                  <a:cubicBezTo>
                    <a:pt x="1713" y="5537"/>
                    <a:pt x="0" y="10971"/>
                    <a:pt x="0" y="16529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sp>
        <p:grpSp>
          <p:nvGrpSpPr>
            <p:cNvPr id="380" name="Shape 380"/>
            <p:cNvGrpSpPr/>
            <p:nvPr/>
          </p:nvGrpSpPr>
          <p:grpSpPr>
            <a:xfrm>
              <a:off x="1498715" y="4471050"/>
              <a:ext cx="1599210" cy="577469"/>
              <a:chOff x="1498715" y="4471050"/>
              <a:chExt cx="1599210" cy="577469"/>
            </a:xfrm>
          </p:grpSpPr>
          <p:sp>
            <p:nvSpPr>
              <p:cNvPr id="381" name="Shape 381"/>
              <p:cNvSpPr/>
              <p:nvPr/>
            </p:nvSpPr>
            <p:spPr>
              <a:xfrm>
                <a:off x="1498715" y="4471050"/>
                <a:ext cx="393400" cy="540225"/>
              </a:xfrm>
              <a:custGeom>
                <a:pathLst>
                  <a:path extrusionOk="0" h="21609" w="15736">
                    <a:moveTo>
                      <a:pt x="13996" y="0"/>
                    </a:moveTo>
                    <a:cubicBezTo>
                      <a:pt x="8245" y="1568"/>
                      <a:pt x="-2382" y="6533"/>
                      <a:pt x="512" y="11744"/>
                    </a:cubicBezTo>
                    <a:cubicBezTo>
                      <a:pt x="3075" y="16357"/>
                      <a:pt x="15736" y="10816"/>
                      <a:pt x="15736" y="16094"/>
                    </a:cubicBezTo>
                    <a:cubicBezTo>
                      <a:pt x="15736" y="17655"/>
                      <a:pt x="12685" y="16967"/>
                      <a:pt x="11386" y="17834"/>
                    </a:cubicBezTo>
                    <a:cubicBezTo>
                      <a:pt x="8829" y="19538"/>
                      <a:pt x="4857" y="23051"/>
                      <a:pt x="2686" y="20878"/>
                    </a:cubicBezTo>
                    <a:cubicBezTo>
                      <a:pt x="1554" y="19745"/>
                      <a:pt x="2252" y="17695"/>
                      <a:pt x="2252" y="16094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382" name="Shape 382"/>
              <p:cNvSpPr/>
              <p:nvPr/>
            </p:nvSpPr>
            <p:spPr>
              <a:xfrm>
                <a:off x="1968225" y="4719400"/>
                <a:ext cx="10875" cy="217500"/>
              </a:xfrm>
              <a:custGeom>
                <a:pathLst>
                  <a:path extrusionOk="0" h="8700" w="435">
                    <a:moveTo>
                      <a:pt x="0" y="0"/>
                    </a:moveTo>
                    <a:cubicBezTo>
                      <a:pt x="0" y="2903"/>
                      <a:pt x="435" y="5796"/>
                      <a:pt x="435" y="8700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383" name="Shape 383"/>
              <p:cNvSpPr/>
              <p:nvPr/>
            </p:nvSpPr>
            <p:spPr>
              <a:xfrm>
                <a:off x="2312994" y="4659694"/>
                <a:ext cx="405550" cy="269100"/>
              </a:xfrm>
              <a:custGeom>
                <a:pathLst>
                  <a:path extrusionOk="0" h="10764" w="16222">
                    <a:moveTo>
                      <a:pt x="11872" y="3258"/>
                    </a:moveTo>
                    <a:cubicBezTo>
                      <a:pt x="9056" y="442"/>
                      <a:pt x="-897" y="1586"/>
                      <a:pt x="128" y="5433"/>
                    </a:cubicBezTo>
                    <a:cubicBezTo>
                      <a:pt x="1163" y="9317"/>
                      <a:pt x="7005" y="11097"/>
                      <a:pt x="11002" y="10653"/>
                    </a:cubicBezTo>
                    <a:cubicBezTo>
                      <a:pt x="12880" y="10444"/>
                      <a:pt x="13157" y="7536"/>
                      <a:pt x="14047" y="5868"/>
                    </a:cubicBezTo>
                    <a:cubicBezTo>
                      <a:pt x="14944" y="4185"/>
                      <a:pt x="16622" y="-639"/>
                      <a:pt x="14917" y="213"/>
                    </a:cubicBezTo>
                    <a:cubicBezTo>
                      <a:pt x="11780" y="1781"/>
                      <a:pt x="15112" y="7325"/>
                      <a:pt x="16222" y="10653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384" name="Shape 384"/>
              <p:cNvSpPr/>
              <p:nvPr/>
            </p:nvSpPr>
            <p:spPr>
              <a:xfrm>
                <a:off x="2777801" y="4633344"/>
                <a:ext cx="320125" cy="415175"/>
              </a:xfrm>
              <a:custGeom>
                <a:pathLst>
                  <a:path extrusionOk="0" h="16607" w="12805">
                    <a:moveTo>
                      <a:pt x="8939" y="832"/>
                    </a:moveTo>
                    <a:cubicBezTo>
                      <a:pt x="7350" y="633"/>
                      <a:pt x="5545" y="-397"/>
                      <a:pt x="4155" y="397"/>
                    </a:cubicBezTo>
                    <a:cubicBezTo>
                      <a:pt x="1587" y="1864"/>
                      <a:pt x="80" y="7281"/>
                      <a:pt x="2415" y="9097"/>
                    </a:cubicBezTo>
                    <a:cubicBezTo>
                      <a:pt x="5332" y="11366"/>
                      <a:pt x="14688" y="10963"/>
                      <a:pt x="12419" y="13881"/>
                    </a:cubicBezTo>
                    <a:cubicBezTo>
                      <a:pt x="10008" y="16979"/>
                      <a:pt x="3450" y="17526"/>
                      <a:pt x="675" y="14751"/>
                    </a:cubicBezTo>
                    <a:cubicBezTo>
                      <a:pt x="-457" y="13618"/>
                      <a:pt x="240" y="11568"/>
                      <a:pt x="240" y="9967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</p:grpSp>
      </p:grpSp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/>
          <p:nvPr>
            <p:ph type="title"/>
          </p:nvPr>
        </p:nvSpPr>
        <p:spPr>
          <a:xfrm>
            <a:off x="215225" y="738725"/>
            <a:ext cx="8881200" cy="816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ookie"/>
                <a:ea typeface="Cookie"/>
                <a:cs typeface="Cookie"/>
                <a:sym typeface="Cookie"/>
              </a:rPr>
              <a:t>My college</a:t>
            </a:r>
          </a:p>
        </p:txBody>
      </p:sp>
      <p:sp>
        <p:nvSpPr>
          <p:cNvPr id="390" name="Shape 390"/>
          <p:cNvSpPr txBox="1"/>
          <p:nvPr>
            <p:ph idx="1" type="body"/>
          </p:nvPr>
        </p:nvSpPr>
        <p:spPr>
          <a:xfrm>
            <a:off x="276955" y="1791429"/>
            <a:ext cx="8302200" cy="1047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FFFFF"/>
                </a:highlight>
                <a:latin typeface="Cookie"/>
                <a:ea typeface="Cookie"/>
                <a:cs typeface="Cookie"/>
                <a:sym typeface="Cookie"/>
              </a:rPr>
              <a:t>And the name is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FFFFF"/>
                </a:highlight>
                <a:latin typeface="Cookie"/>
                <a:ea typeface="Cookie"/>
                <a:cs typeface="Cookie"/>
                <a:sym typeface="Cookie"/>
              </a:rPr>
              <a:t>University of Alaska Fairbanks And it’s</a:t>
            </a:r>
            <a:r>
              <a:rPr b="1" lang="en">
                <a:latin typeface="Cookie"/>
                <a:ea typeface="Cookie"/>
                <a:cs typeface="Cookie"/>
                <a:sym typeface="Cookie"/>
              </a:rPr>
              <a:t> </a:t>
            </a:r>
            <a:r>
              <a:rPr b="1" lang="en" sz="2000">
                <a:solidFill>
                  <a:srgbClr val="00FF00"/>
                </a:solidFill>
                <a:latin typeface="Cookie"/>
                <a:ea typeface="Cookie"/>
                <a:cs typeface="Cookie"/>
                <a:sym typeface="Cookie"/>
              </a:rPr>
              <a:t>OUT-OF-STATE-TUITION is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0FF00"/>
                </a:solidFill>
                <a:latin typeface="Cookie"/>
                <a:ea typeface="Cookie"/>
                <a:cs typeface="Cookie"/>
                <a:sym typeface="Cookie"/>
              </a:rPr>
              <a:t>$21,354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391" name="Shape 3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8075" y="2838450"/>
            <a:ext cx="6159499" cy="225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Shape 392"/>
          <p:cNvSpPr txBox="1"/>
          <p:nvPr/>
        </p:nvSpPr>
        <p:spPr>
          <a:xfrm>
            <a:off x="8210700" y="2893100"/>
            <a:ext cx="10095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105</a:t>
            </a:r>
          </a:p>
        </p:txBody>
      </p:sp>
      <p:sp>
        <p:nvSpPr>
          <p:cNvPr id="393" name="Shape 393"/>
          <p:cNvSpPr txBox="1"/>
          <p:nvPr/>
        </p:nvSpPr>
        <p:spPr>
          <a:xfrm>
            <a:off x="7421150" y="3180925"/>
            <a:ext cx="10161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11-8</a:t>
            </a:r>
          </a:p>
        </p:txBody>
      </p:sp>
      <p:sp>
        <p:nvSpPr>
          <p:cNvPr id="394" name="Shape 394"/>
          <p:cNvSpPr txBox="1"/>
          <p:nvPr/>
        </p:nvSpPr>
        <p:spPr>
          <a:xfrm>
            <a:off x="8697650" y="3256025"/>
            <a:ext cx="4464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16</a:t>
            </a:r>
          </a:p>
        </p:txBody>
      </p:sp>
      <p:sp>
        <p:nvSpPr>
          <p:cNvPr id="395" name="Shape 395"/>
          <p:cNvSpPr txBox="1"/>
          <p:nvPr/>
        </p:nvSpPr>
        <p:spPr>
          <a:xfrm>
            <a:off x="3879525" y="3679300"/>
            <a:ext cx="34665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University of Alaska</a:t>
            </a:r>
          </a:p>
        </p:txBody>
      </p:sp>
      <p:sp>
        <p:nvSpPr>
          <p:cNvPr id="396" name="Shape 396"/>
          <p:cNvSpPr txBox="1"/>
          <p:nvPr/>
        </p:nvSpPr>
        <p:spPr>
          <a:xfrm>
            <a:off x="7901200" y="3755500"/>
            <a:ext cx="11763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21,400.00</a:t>
            </a:r>
          </a:p>
        </p:txBody>
      </p:sp>
      <p:sp>
        <p:nvSpPr>
          <p:cNvPr id="397" name="Shape 397"/>
          <p:cNvSpPr txBox="1"/>
          <p:nvPr/>
        </p:nvSpPr>
        <p:spPr>
          <a:xfrm>
            <a:off x="3270750" y="4167350"/>
            <a:ext cx="46806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Twenty one thousand, three hundred-fifty four dollars and 00</a:t>
            </a:r>
          </a:p>
        </p:txBody>
      </p:sp>
      <p:grpSp>
        <p:nvGrpSpPr>
          <p:cNvPr id="398" name="Shape 398"/>
          <p:cNvGrpSpPr/>
          <p:nvPr/>
        </p:nvGrpSpPr>
        <p:grpSpPr>
          <a:xfrm>
            <a:off x="6415665" y="4517750"/>
            <a:ext cx="1599210" cy="577469"/>
            <a:chOff x="1498715" y="4471050"/>
            <a:chExt cx="1599210" cy="577469"/>
          </a:xfrm>
        </p:grpSpPr>
        <p:sp>
          <p:nvSpPr>
            <p:cNvPr id="399" name="Shape 399"/>
            <p:cNvSpPr/>
            <p:nvPr/>
          </p:nvSpPr>
          <p:spPr>
            <a:xfrm>
              <a:off x="1979100" y="4523675"/>
              <a:ext cx="43500" cy="32625"/>
            </a:xfrm>
            <a:custGeom>
              <a:pathLst>
                <a:path extrusionOk="0" h="1305" w="1740">
                  <a:moveTo>
                    <a:pt x="0" y="1305"/>
                  </a:moveTo>
                  <a:cubicBezTo>
                    <a:pt x="512" y="792"/>
                    <a:pt x="1015" y="0"/>
                    <a:pt x="1740" y="0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sp>
        <p:sp>
          <p:nvSpPr>
            <p:cNvPr id="400" name="Shape 400"/>
            <p:cNvSpPr/>
            <p:nvPr/>
          </p:nvSpPr>
          <p:spPr>
            <a:xfrm>
              <a:off x="2250950" y="4534550"/>
              <a:ext cx="54375" cy="413225"/>
            </a:xfrm>
            <a:custGeom>
              <a:pathLst>
                <a:path extrusionOk="0" h="16529" w="2175">
                  <a:moveTo>
                    <a:pt x="2175" y="0"/>
                  </a:moveTo>
                  <a:cubicBezTo>
                    <a:pt x="1713" y="5537"/>
                    <a:pt x="0" y="10971"/>
                    <a:pt x="0" y="16529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sp>
        <p:grpSp>
          <p:nvGrpSpPr>
            <p:cNvPr id="401" name="Shape 401"/>
            <p:cNvGrpSpPr/>
            <p:nvPr/>
          </p:nvGrpSpPr>
          <p:grpSpPr>
            <a:xfrm>
              <a:off x="1498715" y="4471050"/>
              <a:ext cx="1599210" cy="577469"/>
              <a:chOff x="1498715" y="4471050"/>
              <a:chExt cx="1599210" cy="577469"/>
            </a:xfrm>
          </p:grpSpPr>
          <p:sp>
            <p:nvSpPr>
              <p:cNvPr id="402" name="Shape 402"/>
              <p:cNvSpPr/>
              <p:nvPr/>
            </p:nvSpPr>
            <p:spPr>
              <a:xfrm>
                <a:off x="1498715" y="4471050"/>
                <a:ext cx="393400" cy="540225"/>
              </a:xfrm>
              <a:custGeom>
                <a:pathLst>
                  <a:path extrusionOk="0" h="21609" w="15736">
                    <a:moveTo>
                      <a:pt x="13996" y="0"/>
                    </a:moveTo>
                    <a:cubicBezTo>
                      <a:pt x="8245" y="1568"/>
                      <a:pt x="-2382" y="6533"/>
                      <a:pt x="512" y="11744"/>
                    </a:cubicBezTo>
                    <a:cubicBezTo>
                      <a:pt x="3075" y="16357"/>
                      <a:pt x="15736" y="10816"/>
                      <a:pt x="15736" y="16094"/>
                    </a:cubicBezTo>
                    <a:cubicBezTo>
                      <a:pt x="15736" y="17655"/>
                      <a:pt x="12685" y="16967"/>
                      <a:pt x="11386" y="17834"/>
                    </a:cubicBezTo>
                    <a:cubicBezTo>
                      <a:pt x="8829" y="19538"/>
                      <a:pt x="4857" y="23051"/>
                      <a:pt x="2686" y="20878"/>
                    </a:cubicBezTo>
                    <a:cubicBezTo>
                      <a:pt x="1554" y="19745"/>
                      <a:pt x="2252" y="17695"/>
                      <a:pt x="2252" y="16094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403" name="Shape 403"/>
              <p:cNvSpPr/>
              <p:nvPr/>
            </p:nvSpPr>
            <p:spPr>
              <a:xfrm>
                <a:off x="1968225" y="4719400"/>
                <a:ext cx="10875" cy="217500"/>
              </a:xfrm>
              <a:custGeom>
                <a:pathLst>
                  <a:path extrusionOk="0" h="8700" w="435">
                    <a:moveTo>
                      <a:pt x="0" y="0"/>
                    </a:moveTo>
                    <a:cubicBezTo>
                      <a:pt x="0" y="2903"/>
                      <a:pt x="435" y="5796"/>
                      <a:pt x="435" y="8700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404" name="Shape 404"/>
              <p:cNvSpPr/>
              <p:nvPr/>
            </p:nvSpPr>
            <p:spPr>
              <a:xfrm>
                <a:off x="2312994" y="4659694"/>
                <a:ext cx="405550" cy="269100"/>
              </a:xfrm>
              <a:custGeom>
                <a:pathLst>
                  <a:path extrusionOk="0" h="10764" w="16222">
                    <a:moveTo>
                      <a:pt x="11872" y="3258"/>
                    </a:moveTo>
                    <a:cubicBezTo>
                      <a:pt x="9056" y="442"/>
                      <a:pt x="-897" y="1586"/>
                      <a:pt x="128" y="5433"/>
                    </a:cubicBezTo>
                    <a:cubicBezTo>
                      <a:pt x="1163" y="9317"/>
                      <a:pt x="7005" y="11097"/>
                      <a:pt x="11002" y="10653"/>
                    </a:cubicBezTo>
                    <a:cubicBezTo>
                      <a:pt x="12880" y="10444"/>
                      <a:pt x="13157" y="7536"/>
                      <a:pt x="14047" y="5868"/>
                    </a:cubicBezTo>
                    <a:cubicBezTo>
                      <a:pt x="14944" y="4185"/>
                      <a:pt x="16622" y="-639"/>
                      <a:pt x="14917" y="213"/>
                    </a:cubicBezTo>
                    <a:cubicBezTo>
                      <a:pt x="11780" y="1781"/>
                      <a:pt x="15112" y="7325"/>
                      <a:pt x="16222" y="10653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  <p:sp>
            <p:nvSpPr>
              <p:cNvPr id="405" name="Shape 405"/>
              <p:cNvSpPr/>
              <p:nvPr/>
            </p:nvSpPr>
            <p:spPr>
              <a:xfrm>
                <a:off x="2777801" y="4633344"/>
                <a:ext cx="320125" cy="415175"/>
              </a:xfrm>
              <a:custGeom>
                <a:pathLst>
                  <a:path extrusionOk="0" h="16607" w="12805">
                    <a:moveTo>
                      <a:pt x="8939" y="832"/>
                    </a:moveTo>
                    <a:cubicBezTo>
                      <a:pt x="7350" y="633"/>
                      <a:pt x="5545" y="-397"/>
                      <a:pt x="4155" y="397"/>
                    </a:cubicBezTo>
                    <a:cubicBezTo>
                      <a:pt x="1587" y="1864"/>
                      <a:pt x="80" y="7281"/>
                      <a:pt x="2415" y="9097"/>
                    </a:cubicBezTo>
                    <a:cubicBezTo>
                      <a:pt x="5332" y="11366"/>
                      <a:pt x="14688" y="10963"/>
                      <a:pt x="12419" y="13881"/>
                    </a:cubicBezTo>
                    <a:cubicBezTo>
                      <a:pt x="10008" y="16979"/>
                      <a:pt x="3450" y="17526"/>
                      <a:pt x="675" y="14751"/>
                    </a:cubicBezTo>
                    <a:cubicBezTo>
                      <a:pt x="-457" y="13618"/>
                      <a:pt x="240" y="11568"/>
                      <a:pt x="240" y="9967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lg" w="lg" type="none"/>
                <a:tailEnd len="lg" w="lg" type="none"/>
              </a:ln>
            </p:spPr>
          </p:sp>
        </p:grpSp>
      </p:grpSp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