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300"/>
              <a:t>Octaville Documentation and self reflection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3961540" y="2614025"/>
            <a:ext cx="14952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Jaitin P.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2112750" y="0"/>
            <a:ext cx="49185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Requirements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0" y="832875"/>
            <a:ext cx="413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2 Parallel lines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1 Intersecting line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1 perpendicular line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8 3-D Buildings/structures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Extra’s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Must be colorful/visually appealing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Geometry/math themed names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666050" y="1516400"/>
            <a:ext cx="27870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    Is “I have it on my build”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    Is “I don’t have it on my build”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Shape 94"/>
          <p:cNvSpPr/>
          <p:nvPr/>
        </p:nvSpPr>
        <p:spPr>
          <a:xfrm>
            <a:off x="5794625" y="1593075"/>
            <a:ext cx="180000" cy="213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5794625" y="1806975"/>
            <a:ext cx="180000" cy="213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20275" y="958100"/>
            <a:ext cx="222600" cy="1866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14346" r="15737" t="5249"/>
          <a:stretch/>
        </p:blipFill>
        <p:spPr>
          <a:xfrm>
            <a:off x="4083641" y="0"/>
            <a:ext cx="506036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6878950" y="3382975"/>
            <a:ext cx="983700" cy="983700"/>
          </a:xfrm>
          <a:prstGeom prst="ellipse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6998050" y="1670100"/>
            <a:ext cx="983700" cy="983700"/>
          </a:xfrm>
          <a:prstGeom prst="ellipse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4" name="Shape 104"/>
          <p:cNvCxnSpPr>
            <a:stCxn id="105" idx="3"/>
            <a:endCxn id="103" idx="2"/>
          </p:cNvCxnSpPr>
          <p:nvPr/>
        </p:nvCxnSpPr>
        <p:spPr>
          <a:xfrm flipH="1" rot="10800000">
            <a:off x="3442875" y="2162100"/>
            <a:ext cx="3555300" cy="81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5" name="Shape 105"/>
          <p:cNvSpPr/>
          <p:nvPr/>
        </p:nvSpPr>
        <p:spPr>
          <a:xfrm>
            <a:off x="1885275" y="1957050"/>
            <a:ext cx="1557600" cy="573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Perpendicular line </a:t>
            </a:r>
          </a:p>
        </p:txBody>
      </p:sp>
      <p:sp>
        <p:nvSpPr>
          <p:cNvPr id="106" name="Shape 106"/>
          <p:cNvSpPr/>
          <p:nvPr/>
        </p:nvSpPr>
        <p:spPr>
          <a:xfrm>
            <a:off x="941350" y="1096200"/>
            <a:ext cx="1557600" cy="573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INTERSECTING LINE</a:t>
            </a:r>
          </a:p>
        </p:txBody>
      </p:sp>
      <p:cxnSp>
        <p:nvCxnSpPr>
          <p:cNvPr id="107" name="Shape 107"/>
          <p:cNvCxnSpPr>
            <a:stCxn id="106" idx="3"/>
          </p:cNvCxnSpPr>
          <p:nvPr/>
        </p:nvCxnSpPr>
        <p:spPr>
          <a:xfrm>
            <a:off x="2498950" y="1383150"/>
            <a:ext cx="4742400" cy="24294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8" name="Shape 108"/>
          <p:cNvSpPr txBox="1"/>
          <p:nvPr/>
        </p:nvSpPr>
        <p:spPr>
          <a:xfrm>
            <a:off x="2363525" y="3759150"/>
            <a:ext cx="983700" cy="393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5+ extras</a:t>
            </a:r>
          </a:p>
        </p:txBody>
      </p:sp>
      <p:sp>
        <p:nvSpPr>
          <p:cNvPr id="109" name="Shape 109"/>
          <p:cNvSpPr/>
          <p:nvPr/>
        </p:nvSpPr>
        <p:spPr>
          <a:xfrm>
            <a:off x="4803275" y="4234200"/>
            <a:ext cx="833100" cy="9093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029275" y="3435300"/>
            <a:ext cx="1290000" cy="10416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114800" y="2079875"/>
            <a:ext cx="618900" cy="5739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498475" y="2024400"/>
            <a:ext cx="618900" cy="7056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1503000" y="3112450"/>
            <a:ext cx="1378200" cy="393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 3-d buildings</a:t>
            </a:r>
          </a:p>
        </p:txBody>
      </p:sp>
      <p:sp>
        <p:nvSpPr>
          <p:cNvPr id="114" name="Shape 114"/>
          <p:cNvSpPr/>
          <p:nvPr/>
        </p:nvSpPr>
        <p:spPr>
          <a:xfrm>
            <a:off x="4614762" y="-460150"/>
            <a:ext cx="4676700" cy="2197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 rot="2118589">
            <a:off x="5641190" y="2624797"/>
            <a:ext cx="833048" cy="56985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6" name="Shape 116"/>
          <p:cNvCxnSpPr>
            <a:stCxn id="108" idx="3"/>
            <a:endCxn id="109" idx="2"/>
          </p:cNvCxnSpPr>
          <p:nvPr/>
        </p:nvCxnSpPr>
        <p:spPr>
          <a:xfrm>
            <a:off x="3347225" y="3956100"/>
            <a:ext cx="1456200" cy="732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7" name="Shape 117"/>
          <p:cNvCxnSpPr>
            <a:stCxn id="108" idx="3"/>
            <a:endCxn id="110" idx="2"/>
          </p:cNvCxnSpPr>
          <p:nvPr/>
        </p:nvCxnSpPr>
        <p:spPr>
          <a:xfrm>
            <a:off x="3347225" y="3956100"/>
            <a:ext cx="6822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8" name="Shape 118"/>
          <p:cNvCxnSpPr>
            <a:stCxn id="108" idx="3"/>
            <a:endCxn id="112" idx="3"/>
          </p:cNvCxnSpPr>
          <p:nvPr/>
        </p:nvCxnSpPr>
        <p:spPr>
          <a:xfrm flipH="1" rot="10800000">
            <a:off x="3347225" y="2626800"/>
            <a:ext cx="1242000" cy="13293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9" name="Shape 119"/>
          <p:cNvCxnSpPr>
            <a:stCxn id="108" idx="3"/>
            <a:endCxn id="115" idx="3"/>
          </p:cNvCxnSpPr>
          <p:nvPr/>
        </p:nvCxnSpPr>
        <p:spPr>
          <a:xfrm flipH="1" rot="10800000">
            <a:off x="3347225" y="2904000"/>
            <a:ext cx="2353800" cy="1052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0" name="Shape 120"/>
          <p:cNvSpPr/>
          <p:nvPr/>
        </p:nvSpPr>
        <p:spPr>
          <a:xfrm flipH="1">
            <a:off x="7164675" y="2834500"/>
            <a:ext cx="983700" cy="393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Parallel Lines</a:t>
            </a:r>
          </a:p>
        </p:txBody>
      </p:sp>
      <p:cxnSp>
        <p:nvCxnSpPr>
          <p:cNvPr id="121" name="Shape 121"/>
          <p:cNvCxnSpPr>
            <a:stCxn id="120" idx="3"/>
          </p:cNvCxnSpPr>
          <p:nvPr/>
        </p:nvCxnSpPr>
        <p:spPr>
          <a:xfrm rot="10800000">
            <a:off x="6535275" y="2692750"/>
            <a:ext cx="629400" cy="338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2" name="Shape 122"/>
          <p:cNvCxnSpPr/>
          <p:nvPr/>
        </p:nvCxnSpPr>
        <p:spPr>
          <a:xfrm flipH="1">
            <a:off x="6521825" y="1840500"/>
            <a:ext cx="40500" cy="1462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5325025" y="1754850"/>
            <a:ext cx="10086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Geometry hotel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561650" y="2591850"/>
            <a:ext cx="12003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Pent-way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sandwiches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7261400" y="2208675"/>
            <a:ext cx="927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8633000" y="2037225"/>
            <a:ext cx="10086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Sept</a:t>
            </a:r>
            <a:r>
              <a:rPr lang="en">
                <a:solidFill>
                  <a:srgbClr val="999999"/>
                </a:solidFill>
              </a:rPr>
              <a:t>a </a:t>
            </a:r>
            <a:r>
              <a:rPr lang="en">
                <a:solidFill>
                  <a:srgbClr val="FFFFFF"/>
                </a:solidFill>
              </a:rPr>
              <a:t>cine</a:t>
            </a:r>
            <a:r>
              <a:rPr lang="en">
                <a:solidFill>
                  <a:srgbClr val="999999"/>
                </a:solidFill>
              </a:rPr>
              <a:t>m</a:t>
            </a:r>
            <a:r>
              <a:rPr lang="en"/>
              <a:t>a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039525" y="1966625"/>
            <a:ext cx="12003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Quad-Mart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325025" y="2309525"/>
            <a:ext cx="1008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Rectangular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Prism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561650" y="3147725"/>
            <a:ext cx="15027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Rectangular Prism &amp; Triangular Prism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7135375" y="2309525"/>
            <a:ext cx="1008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Rectangular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Prism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 rot="956488">
            <a:off x="4768321" y="2229389"/>
            <a:ext cx="1201506" cy="43557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Septa Sushi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934825" y="2072775"/>
            <a:ext cx="756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Septa cinema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535250" y="2072775"/>
            <a:ext cx="655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Triget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7362275" y="2476275"/>
            <a:ext cx="1159800" cy="322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Penta-pets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601575" y="2139525"/>
            <a:ext cx="8865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Triangular Prism</a:t>
            </a:r>
          </a:p>
        </p:txBody>
      </p:sp>
      <p:sp>
        <p:nvSpPr>
          <p:cNvPr id="146" name="Shape 146"/>
          <p:cNvSpPr txBox="1"/>
          <p:nvPr/>
        </p:nvSpPr>
        <p:spPr>
          <a:xfrm rot="-1544796">
            <a:off x="5111105" y="1433513"/>
            <a:ext cx="1502791" cy="513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00"/>
                </a:solidFill>
              </a:rPr>
              <a:t>Rectangular Prism &amp; Triangular Prism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484850" y="1685625"/>
            <a:ext cx="1008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Rectangular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Prism</a:t>
            </a:r>
          </a:p>
        </p:txBody>
      </p:sp>
      <p:sp>
        <p:nvSpPr>
          <p:cNvPr id="148" name="Shape 148"/>
          <p:cNvSpPr txBox="1"/>
          <p:nvPr/>
        </p:nvSpPr>
        <p:spPr>
          <a:xfrm rot="-1544796">
            <a:off x="7320905" y="2881313"/>
            <a:ext cx="1502791" cy="513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00"/>
                </a:solidFill>
              </a:rPr>
              <a:t>Rectangular Prism &amp; Triangular Prism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Q #1 Have you done a similar kind of work in the past (earlier in the year or in a previous grade; in school or out of school)? Yes I have and we made games in that previous project.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Q #2 What problems did you encounter while you were working on this piece? How did you solve them? I ran into the space problem. I fixed it by adding more baseplate to get more space.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Q #3 What were your standards for this piece of work? My standards were #1 A large high quality city.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Q #4 Did you meet your standards?  At about 70%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Q #5 What grade would you give it? Why? I would give it a B+ for the quality.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Q #6 In what ways did it not meet those standards? I used duct tape for roads when black paper looks more like asphalt.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Q #7 One thing I would like to improve upon is The roads.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Q #8 What would you like to spend more time on in school? Building with boxes.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