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Source Code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2.xml"/><Relationship Id="rId18" Type="http://schemas.openxmlformats.org/officeDocument/2006/relationships/font" Target="fonts/AmaticS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3.jpg"/><Relationship Id="rId5" Type="http://schemas.openxmlformats.org/officeDocument/2006/relationships/image" Target="../media/image10.jpg"/><Relationship Id="rId6" Type="http://schemas.openxmlformats.org/officeDocument/2006/relationships/image" Target="../media/image19.jpg"/><Relationship Id="rId7" Type="http://schemas.openxmlformats.org/officeDocument/2006/relationships/image" Target="../media/image14.png"/><Relationship Id="rId8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Relationship Id="rId4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pending one million dollars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By: Joseph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Wii U Precision Screen Filter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costs $8.00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761150" y="1749500"/>
            <a:ext cx="1924500" cy="18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1516225" y="2274325"/>
            <a:ext cx="2099400" cy="23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41868" l="19284" r="23233" t="17485"/>
          <a:stretch/>
        </p:blipFill>
        <p:spPr>
          <a:xfrm>
            <a:off x="2764200" y="1247924"/>
            <a:ext cx="3942173" cy="18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6706375" y="1597875"/>
            <a:ext cx="16680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will </a:t>
            </a:r>
            <a:r>
              <a:rPr lang="en"/>
              <a:t>protect my screen.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Minecraft pocket edition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costs $7.00</a:t>
            </a:r>
          </a:p>
        </p:txBody>
      </p:sp>
      <p:pic>
        <p:nvPicPr>
          <p:cNvPr descr="Image result for steve from minecraft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6375" y="0"/>
            <a:ext cx="2437625" cy="29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lex from minecraft"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7925" y="2325262"/>
            <a:ext cx="2717550" cy="2654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inecraft pocket edition"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8900" y="1030649"/>
            <a:ext cx="1752599" cy="17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6">
            <a:alphaModFix/>
          </a:blip>
          <a:srcRect b="34180" l="10589" r="17276" t="29850"/>
          <a:stretch/>
        </p:blipFill>
        <p:spPr>
          <a:xfrm>
            <a:off x="4184025" y="3060150"/>
            <a:ext cx="4946676" cy="185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3379100" y="1160550"/>
            <a:ext cx="11898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like this game so I can build houses.</a:t>
            </a:r>
          </a:p>
        </p:txBody>
      </p:sp>
      <p:pic>
        <p:nvPicPr>
          <p:cNvPr descr="Image result for a diamond from minecraft" id="149" name="Shape 1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5287" y="1228662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 villager from minecraft" id="150" name="Shape 1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8325" y="3343275"/>
            <a:ext cx="2247900" cy="180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lang="en">
                <a:solidFill>
                  <a:srgbClr val="532B90"/>
                </a:solidFill>
                <a:latin typeface="Arial"/>
                <a:ea typeface="Arial"/>
                <a:cs typeface="Arial"/>
                <a:sym typeface="Arial"/>
              </a:rPr>
              <a:t>Koala Baby Girls' Long Sleeve Ruffled Tunic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b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2041075"/>
            <a:ext cx="8520600" cy="28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costs $5.00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29083" l="-1153" r="8104" t="7648"/>
          <a:stretch/>
        </p:blipFill>
        <p:spPr>
          <a:xfrm>
            <a:off x="3930525" y="2390975"/>
            <a:ext cx="5213476" cy="27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7002625" y="1579200"/>
            <a:ext cx="17610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want to gi</a:t>
            </a:r>
            <a:r>
              <a:rPr lang="en"/>
              <a:t>ve my baby sister a new dress</a:t>
            </a:r>
            <a:r>
              <a:rPr lang="en"/>
              <a:t>.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b="15265" l="7352" r="19420" t="6609"/>
          <a:stretch/>
        </p:blipFill>
        <p:spPr>
          <a:xfrm>
            <a:off x="235500" y="2390975"/>
            <a:ext cx="3638950" cy="27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Casa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send $435,000. 00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49489" l="3892" r="13647" t="6887"/>
          <a:stretch/>
        </p:blipFill>
        <p:spPr>
          <a:xfrm>
            <a:off x="0" y="2899800"/>
            <a:ext cx="5655226" cy="2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nimal charities"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500" y="1492874"/>
            <a:ext cx="2590800" cy="17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3125750" y="513175"/>
            <a:ext cx="2590800" cy="20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will send money because I what to help animals that have no food or shelter.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28030 73rd ave nw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costs $334,950. 00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7111" r="5521" t="26889"/>
          <a:stretch/>
        </p:blipFill>
        <p:spPr>
          <a:xfrm>
            <a:off x="5878275" y="3616050"/>
            <a:ext cx="3137400" cy="145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50256" l="6759" r="1151" t="0"/>
          <a:stretch/>
        </p:blipFill>
        <p:spPr>
          <a:xfrm>
            <a:off x="524849" y="2515100"/>
            <a:ext cx="5353424" cy="25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 rot="-316">
            <a:off x="5878274" y="149"/>
            <a:ext cx="3265800" cy="3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I’m going to buy the house so that my </a:t>
            </a:r>
            <a:r>
              <a:rPr lang="en" sz="1800"/>
              <a:t>family and relatives will have a place to stay in.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avings account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save $109,851.10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9638" l="828" r="5036" t="40054"/>
          <a:stretch/>
        </p:blipFill>
        <p:spPr>
          <a:xfrm>
            <a:off x="196824" y="1981300"/>
            <a:ext cx="6455600" cy="25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6875500" y="669175"/>
            <a:ext cx="1863300" cy="22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save money in my </a:t>
            </a:r>
            <a:r>
              <a:rPr lang="en"/>
              <a:t>bank so I can buy stuff.</a:t>
            </a:r>
          </a:p>
        </p:txBody>
      </p:sp>
      <p:sp>
        <p:nvSpPr>
          <p:cNvPr id="84" name="Shape 84"/>
          <p:cNvSpPr/>
          <p:nvPr/>
        </p:nvSpPr>
        <p:spPr>
          <a:xfrm>
            <a:off x="5486500" y="2479658"/>
            <a:ext cx="186825" cy="342875"/>
          </a:xfrm>
          <a:custGeom>
            <a:pathLst>
              <a:path extrusionOk="0" h="13715" w="7473">
                <a:moveTo>
                  <a:pt x="4723" y="652"/>
                </a:moveTo>
                <a:cubicBezTo>
                  <a:pt x="4219" y="652"/>
                  <a:pt x="1359" y="0"/>
                  <a:pt x="991" y="185"/>
                </a:cubicBezTo>
                <a:cubicBezTo>
                  <a:pt x="-677" y="1020"/>
                  <a:pt x="156" y="4114"/>
                  <a:pt x="991" y="5784"/>
                </a:cubicBezTo>
                <a:cubicBezTo>
                  <a:pt x="1936" y="7675"/>
                  <a:pt x="5882" y="5889"/>
                  <a:pt x="7056" y="7650"/>
                </a:cubicBezTo>
                <a:cubicBezTo>
                  <a:pt x="8329" y="9560"/>
                  <a:pt x="6086" y="13715"/>
                  <a:pt x="3790" y="13715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b="0"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University of WA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save $102,500 for college </a:t>
            </a:r>
          </a:p>
        </p:txBody>
      </p:sp>
      <p:pic>
        <p:nvPicPr>
          <p:cNvPr descr="Image result for college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67500"/>
            <a:ext cx="30289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4881075" y="695425"/>
            <a:ext cx="26373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save money because I want to </a:t>
            </a:r>
            <a:r>
              <a:rPr lang="en"/>
              <a:t>go</a:t>
            </a:r>
            <a:r>
              <a:rPr lang="en"/>
              <a:t> to college. 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17598" l="17581" r="23795" t="43370"/>
          <a:stretch/>
        </p:blipFill>
        <p:spPr>
          <a:xfrm>
            <a:off x="4495300" y="2702950"/>
            <a:ext cx="4020326" cy="2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My car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costs $17,225. 00</a:t>
            </a:r>
          </a:p>
        </p:txBody>
      </p:sp>
      <p:pic>
        <p:nvPicPr>
          <p:cNvPr descr="SE Sport hatchback in Magnetic.*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350" y="405700"/>
            <a:ext cx="356235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36939" l="24732" r="0" t="24119"/>
          <a:stretch/>
        </p:blipFill>
        <p:spPr>
          <a:xfrm>
            <a:off x="3982025" y="3140550"/>
            <a:ext cx="5161775" cy="20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0" y="3201600"/>
            <a:ext cx="3562200" cy="19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will buy the car so that my family and I can go visit places.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50800" marR="5080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Dragon Ball Xenoverse 2 </a:t>
            </a:r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81675" y="127532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costs $50.00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21173" l="22641" r="23022" t="42346"/>
          <a:stretch/>
        </p:blipFill>
        <p:spPr>
          <a:xfrm>
            <a:off x="1259625" y="2663600"/>
            <a:ext cx="3726424" cy="187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5936600" y="1376275"/>
            <a:ext cx="15747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like this game.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Star Night Laser Shower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costs $40.00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47193" l="31823" r="24551" t="23214"/>
          <a:stretch/>
        </p:blipFill>
        <p:spPr>
          <a:xfrm>
            <a:off x="2682525" y="2624225"/>
            <a:ext cx="2991650" cy="152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6204850" y="1014700"/>
            <a:ext cx="2099400" cy="1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want a night light  because I want it for C</a:t>
            </a:r>
            <a:r>
              <a:rPr lang="en"/>
              <a:t>hristmas.  </a:t>
            </a:r>
            <a:r>
              <a:rPr lang="en"/>
              <a:t> 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 Master Games - Star Wars Death Star Perplexus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253375" y="1726175"/>
            <a:ext cx="8520600" cy="33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costs $29.10.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16240" l="14806" r="19649" t="2918"/>
          <a:stretch/>
        </p:blipFill>
        <p:spPr>
          <a:xfrm>
            <a:off x="6134875" y="1597825"/>
            <a:ext cx="3009124" cy="355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105450" y="1726175"/>
            <a:ext cx="1889400" cy="22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want to play this toy with my dad. 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44899" l="14988" r="13537" t="15050"/>
          <a:stretch/>
        </p:blipFill>
        <p:spPr>
          <a:xfrm>
            <a:off x="1233399" y="2500324"/>
            <a:ext cx="4901474" cy="20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