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Shape 4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Shape 5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Shape 5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Shape 5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/>
        </p:nvSpPr>
        <p:spPr>
          <a:xfrm rot="5400000">
            <a:off x="-47550" y="176194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/>
          <p:nvPr/>
        </p:nvSpPr>
        <p:spPr>
          <a:xfrm rot="5400000">
            <a:off x="-47550" y="475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rot="-5400000">
            <a:off x="-47416" y="476279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/>
          <p:nvPr/>
        </p:nvSpPr>
        <p:spPr>
          <a:xfrm rot="5400000">
            <a:off x="1476378" y="176194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/>
        </p:nvSpPr>
        <p:spPr>
          <a:xfrm rot="-5400000">
            <a:off x="1690749" y="4548000"/>
            <a:ext cx="428700" cy="76200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/>
        </p:nvSpPr>
        <p:spPr>
          <a:xfrm rot="-5400000">
            <a:off x="1476512" y="476279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 flipH="1" rot="-5400000">
            <a:off x="714548" y="176194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 rot="5400000">
            <a:off x="-47550" y="904794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/>
        </p:nvSpPr>
        <p:spPr>
          <a:xfrm rot="-5400000">
            <a:off x="1476512" y="1333524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/>
        </p:nvSpPr>
        <p:spPr>
          <a:xfrm flipH="1" rot="-5400000">
            <a:off x="714548" y="475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/>
          <p:nvPr/>
        </p:nvSpPr>
        <p:spPr>
          <a:xfrm flipH="1" rot="-5400000">
            <a:off x="714548" y="904794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/>
          <p:nvPr/>
        </p:nvSpPr>
        <p:spPr>
          <a:xfrm rot="-5400000">
            <a:off x="166783" y="4548000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/>
        </p:nvSpPr>
        <p:spPr>
          <a:xfrm flipH="1" rot="-5400000">
            <a:off x="166706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/>
        </p:nvSpPr>
        <p:spPr>
          <a:xfrm flipH="1" rot="-5400000">
            <a:off x="1690635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 flipH="1" rot="5400000">
            <a:off x="714336" y="476279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 flipH="1" rot="5400000">
            <a:off x="714336" y="1333524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/>
        </p:nvSpPr>
        <p:spPr>
          <a:xfrm rot="-5400000">
            <a:off x="-47416" y="1333524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/>
        </p:nvSpPr>
        <p:spPr>
          <a:xfrm rot="5400000">
            <a:off x="1476378" y="475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/>
        </p:nvSpPr>
        <p:spPr>
          <a:xfrm rot="5400000">
            <a:off x="1476378" y="904794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/>
        </p:nvSpPr>
        <p:spPr>
          <a:xfrm flipH="1" rot="5400000">
            <a:off x="928613" y="4548000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 rot="5400000">
            <a:off x="928613" y="-166445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 rot="5400000">
            <a:off x="-47550" y="347636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/>
        </p:nvSpPr>
        <p:spPr>
          <a:xfrm rot="-5400000">
            <a:off x="-47416" y="219070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/>
        </p:nvSpPr>
        <p:spPr>
          <a:xfrm rot="5400000">
            <a:off x="1476378" y="347636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/>
        </p:nvSpPr>
        <p:spPr>
          <a:xfrm rot="-5400000">
            <a:off x="1476512" y="219070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/>
        </p:nvSpPr>
        <p:spPr>
          <a:xfrm flipH="1" rot="-5400000">
            <a:off x="714548" y="347636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/>
        </p:nvSpPr>
        <p:spPr>
          <a:xfrm rot="5400000">
            <a:off x="-47550" y="261922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 rot="-5400000">
            <a:off x="1476512" y="30479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/>
        </p:nvSpPr>
        <p:spPr>
          <a:xfrm flipH="1" rot="-5400000">
            <a:off x="714548" y="261922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/>
        </p:nvSpPr>
        <p:spPr>
          <a:xfrm flipH="1" rot="5400000">
            <a:off x="714336" y="219070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/>
        </p:nvSpPr>
        <p:spPr>
          <a:xfrm flipH="1" rot="5400000">
            <a:off x="714336" y="30479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 rot="-5400000">
            <a:off x="-47416" y="30479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/>
        </p:nvSpPr>
        <p:spPr>
          <a:xfrm rot="5400000">
            <a:off x="1476378" y="261922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/>
        </p:nvSpPr>
        <p:spPr>
          <a:xfrm rot="-5400000">
            <a:off x="-47416" y="390532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/>
        </p:nvSpPr>
        <p:spPr>
          <a:xfrm rot="-5400000">
            <a:off x="1476512" y="390532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/>
        </p:nvSpPr>
        <p:spPr>
          <a:xfrm rot="5400000">
            <a:off x="-47550" y="433384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/>
        </p:nvSpPr>
        <p:spPr>
          <a:xfrm flipH="1" rot="-5400000">
            <a:off x="714548" y="433384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/>
        </p:nvSpPr>
        <p:spPr>
          <a:xfrm flipH="1" rot="5400000">
            <a:off x="714336" y="390532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/>
        </p:nvSpPr>
        <p:spPr>
          <a:xfrm rot="5400000">
            <a:off x="1476415" y="4333549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2894475" y="450971"/>
            <a:ext cx="5740800" cy="1442699"/>
          </a:xfrm>
          <a:prstGeom prst="rect">
            <a:avLst/>
          </a:prstGeom>
          <a:noFill/>
        </p:spPr>
        <p:txBody>
          <a:bodyPr anchorCtr="0" anchor="b" bIns="91425" lIns="91425" rIns="91425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2894475" y="1938950"/>
            <a:ext cx="5740800" cy="26490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2000">
                <a:solidFill>
                  <a:srgbClr val="616161"/>
                </a:solidFill>
              </a:defRPr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2pPr>
            <a:lvl3pPr lvl="2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3pPr>
            <a:lvl4pPr lvl="3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4pPr>
            <a:lvl5pPr lvl="4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5pPr>
            <a:lvl6pPr lvl="5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6pPr>
            <a:lvl7pPr lvl="6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7pPr>
            <a:lvl8pPr lvl="7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8pPr>
            <a:lvl9pPr lvl="8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61616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0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jpg"/><Relationship Id="rId4" Type="http://schemas.openxmlformats.org/officeDocument/2006/relationships/image" Target="../media/image04.png"/><Relationship Id="rId9" Type="http://schemas.openxmlformats.org/officeDocument/2006/relationships/image" Target="../media/image05.png"/><Relationship Id="rId5" Type="http://schemas.openxmlformats.org/officeDocument/2006/relationships/image" Target="../media/image06.png"/><Relationship Id="rId6" Type="http://schemas.openxmlformats.org/officeDocument/2006/relationships/image" Target="../media/image13.jpg"/><Relationship Id="rId7" Type="http://schemas.openxmlformats.org/officeDocument/2006/relationships/image" Target="../media/image00.png"/><Relationship Id="rId8" Type="http://schemas.openxmlformats.org/officeDocument/2006/relationships/image" Target="../media/image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9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Relationship Id="rId6" Type="http://schemas.openxmlformats.org/officeDocument/2006/relationships/image" Target="../media/image0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jpg"/><Relationship Id="rId4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0" Type="http://schemas.openxmlformats.org/officeDocument/2006/relationships/hyperlink" Target="https://simple.wikipedia.org/wiki/Stick_figure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8.png"/><Relationship Id="rId5" Type="http://schemas.openxmlformats.org/officeDocument/2006/relationships/image" Target="../media/image25.png"/><Relationship Id="rId6" Type="http://schemas.openxmlformats.org/officeDocument/2006/relationships/image" Target="../media/image20.jpg"/><Relationship Id="rId7" Type="http://schemas.openxmlformats.org/officeDocument/2006/relationships/image" Target="../media/image26.png"/><Relationship Id="rId8" Type="http://schemas.openxmlformats.org/officeDocument/2006/relationships/hyperlink" Target="https://simple.wikipedia.org/wiki/Stick_figure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ctrTitle"/>
          </p:nvPr>
        </p:nvSpPr>
        <p:spPr>
          <a:xfrm>
            <a:off x="-691191" y="653800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20124D"/>
                </a:solidFill>
                <a:highlight>
                  <a:srgbClr val="FFFFFF"/>
                </a:highlight>
              </a:rPr>
              <a:t>Spending portfolio</a:t>
            </a:r>
            <a:r>
              <a:rPr lang="en" sz="1400">
                <a:solidFill>
                  <a:srgbClr val="20124D"/>
                </a:solidFill>
                <a:highlight>
                  <a:srgbClr val="FFFFFF"/>
                </a:highlight>
              </a:rPr>
              <a:t> </a:t>
            </a:r>
          </a:p>
        </p:txBody>
      </p:sp>
      <p:sp>
        <p:nvSpPr>
          <p:cNvPr id="99" name="Shape 99"/>
          <p:cNvSpPr txBox="1"/>
          <p:nvPr>
            <p:ph idx="1" type="subTitle"/>
          </p:nvPr>
        </p:nvSpPr>
        <p:spPr>
          <a:xfrm>
            <a:off x="-1651900" y="267887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highlight>
                  <a:srgbClr val="000000"/>
                </a:highlight>
              </a:rPr>
              <a:t>By Kameron</a:t>
            </a:r>
          </a:p>
        </p:txBody>
      </p:sp>
      <p:pic>
        <p:nvPicPr>
          <p:cNvPr descr="dollar one money front us bank ..."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5275" y="218477"/>
            <a:ext cx="3555323" cy="1599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llar one money front us bank ..."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600" y="251777"/>
            <a:ext cx="3555324" cy="1599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llar one money front us bank ..."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8675" y="2991152"/>
            <a:ext cx="3555323" cy="1599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llar one money front us bank ..."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052127"/>
            <a:ext cx="3555324" cy="1599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Shape 104"/>
          <p:cNvGrpSpPr/>
          <p:nvPr/>
        </p:nvGrpSpPr>
        <p:grpSpPr>
          <a:xfrm>
            <a:off x="6540272" y="1715064"/>
            <a:ext cx="2407309" cy="757220"/>
            <a:chOff x="4918125" y="251777"/>
            <a:chExt cx="3555323" cy="1599874"/>
          </a:xfrm>
        </p:grpSpPr>
        <p:pic>
          <p:nvPicPr>
            <p:cNvPr descr="dollar one money front us bank ..." id="105" name="Shape 10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18125" y="251777"/>
              <a:ext cx="3555323" cy="1599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Shape 10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498650" y="669975"/>
              <a:ext cx="394274" cy="253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Free stock photo of money, ..." id="107" name="Shape 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32225" y="3371849"/>
            <a:ext cx="2079553" cy="150877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0" y="4642500"/>
            <a:ext cx="7829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262626"/>
                </a:solidFill>
                <a:highlight>
                  <a:srgbClr val="FFFFFF"/>
                </a:highlight>
              </a:rPr>
              <a:t>Artist: </a:t>
            </a:r>
            <a:r>
              <a:rPr lang="en" sz="1800">
                <a:solidFill>
                  <a:srgbClr val="262626"/>
                </a:solidFill>
                <a:highlight>
                  <a:srgbClr val="FFFFFF"/>
                </a:highlight>
              </a:rPr>
              <a:t>Thomas M    and   artist helper: Brendon M    </a:t>
            </a:r>
            <a:r>
              <a:rPr lang="en" sz="1800">
                <a:solidFill>
                  <a:srgbClr val="262626"/>
                </a:solidFill>
                <a:highlight>
                  <a:srgbClr val="FFFFFF"/>
                </a:highlight>
              </a:rPr>
              <a:t>Assistant: Samantha K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4150" y="4333719"/>
            <a:ext cx="424800" cy="42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mantha Kelley" id="110" name="Shape 1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17550" y="4298730"/>
            <a:ext cx="551150" cy="49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39125" y="2678875"/>
            <a:ext cx="932874" cy="7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59800" y="4404362"/>
            <a:ext cx="476250" cy="4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2894475" y="450971"/>
            <a:ext cx="5740800" cy="1442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Minecraft diamond sword 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2231525" y="2139025"/>
            <a:ext cx="5740800" cy="264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want to get this because I love minecraft </a:t>
            </a:r>
          </a:p>
        </p:txBody>
      </p:sp>
      <p:grpSp>
        <p:nvGrpSpPr>
          <p:cNvPr id="119" name="Shape 119"/>
          <p:cNvGrpSpPr/>
          <p:nvPr/>
        </p:nvGrpSpPr>
        <p:grpSpPr>
          <a:xfrm>
            <a:off x="4322366" y="232191"/>
            <a:ext cx="2152760" cy="999286"/>
            <a:chOff x="3990537" y="2757812"/>
            <a:chExt cx="1162900" cy="1314850"/>
          </a:xfrm>
        </p:grpSpPr>
        <p:grpSp>
          <p:nvGrpSpPr>
            <p:cNvPr id="120" name="Shape 120"/>
            <p:cNvGrpSpPr/>
            <p:nvPr/>
          </p:nvGrpSpPr>
          <p:grpSpPr>
            <a:xfrm>
              <a:off x="3990537" y="2757812"/>
              <a:ext cx="1162900" cy="1314850"/>
              <a:chOff x="9228825" y="2963725"/>
              <a:chExt cx="1162900" cy="1314850"/>
            </a:xfrm>
          </p:grpSpPr>
          <p:sp>
            <p:nvSpPr>
              <p:cNvPr id="121" name="Shape 121"/>
              <p:cNvSpPr/>
              <p:nvPr/>
            </p:nvSpPr>
            <p:spPr>
              <a:xfrm>
                <a:off x="9228825" y="4095875"/>
                <a:ext cx="177600" cy="182700"/>
              </a:xfrm>
              <a:prstGeom prst="rect">
                <a:avLst/>
              </a:prstGeom>
              <a:solidFill>
                <a:schemeClr val="lt2"/>
              </a:solidFill>
              <a:ln cap="flat" cmpd="sng" w="762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Shape 122"/>
              <p:cNvSpPr/>
              <p:nvPr/>
            </p:nvSpPr>
            <p:spPr>
              <a:xfrm>
                <a:off x="9337815" y="4061375"/>
                <a:ext cx="102900" cy="80100"/>
              </a:xfrm>
              <a:prstGeom prst="rect">
                <a:avLst/>
              </a:prstGeom>
              <a:solidFill>
                <a:srgbClr val="7F6000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9566415" y="3832775"/>
                <a:ext cx="102900" cy="80100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>
                <a:off x="9718815" y="3985175"/>
                <a:ext cx="102900" cy="801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Shape 125"/>
              <p:cNvSpPr/>
              <p:nvPr/>
            </p:nvSpPr>
            <p:spPr>
              <a:xfrm>
                <a:off x="9414015" y="3680375"/>
                <a:ext cx="102900" cy="801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Shape 126"/>
              <p:cNvSpPr/>
              <p:nvPr/>
            </p:nvSpPr>
            <p:spPr>
              <a:xfrm>
                <a:off x="9604525" y="3573325"/>
                <a:ext cx="253800" cy="2859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Shape 127"/>
              <p:cNvSpPr/>
              <p:nvPr/>
            </p:nvSpPr>
            <p:spPr>
              <a:xfrm>
                <a:off x="9756925" y="3420925"/>
                <a:ext cx="253800" cy="2859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Shape 128"/>
              <p:cNvSpPr/>
              <p:nvPr/>
            </p:nvSpPr>
            <p:spPr>
              <a:xfrm>
                <a:off x="9881185" y="3273719"/>
                <a:ext cx="253800" cy="285899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9985525" y="3116125"/>
                <a:ext cx="253800" cy="2859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Shape 130"/>
              <p:cNvSpPr/>
              <p:nvPr/>
            </p:nvSpPr>
            <p:spPr>
              <a:xfrm>
                <a:off x="10137925" y="2963725"/>
                <a:ext cx="253800" cy="2859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1" name="Shape 131"/>
            <p:cNvGrpSpPr/>
            <p:nvPr/>
          </p:nvGrpSpPr>
          <p:grpSpPr>
            <a:xfrm>
              <a:off x="4210427" y="3546837"/>
              <a:ext cx="331500" cy="308700"/>
              <a:chOff x="9337815" y="3832775"/>
              <a:chExt cx="331500" cy="308700"/>
            </a:xfrm>
          </p:grpSpPr>
          <p:sp>
            <p:nvSpPr>
              <p:cNvPr id="132" name="Shape 132"/>
              <p:cNvSpPr/>
              <p:nvPr/>
            </p:nvSpPr>
            <p:spPr>
              <a:xfrm>
                <a:off x="9337815" y="4061375"/>
                <a:ext cx="102900" cy="80100"/>
              </a:xfrm>
              <a:prstGeom prst="rect">
                <a:avLst/>
              </a:prstGeom>
              <a:solidFill>
                <a:srgbClr val="7F6000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Shape 133"/>
              <p:cNvSpPr/>
              <p:nvPr/>
            </p:nvSpPr>
            <p:spPr>
              <a:xfrm>
                <a:off x="9414015" y="3985175"/>
                <a:ext cx="102900" cy="80100"/>
              </a:xfrm>
              <a:prstGeom prst="rect">
                <a:avLst/>
              </a:prstGeom>
              <a:solidFill>
                <a:srgbClr val="7F6000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Shape 134"/>
              <p:cNvSpPr/>
              <p:nvPr/>
            </p:nvSpPr>
            <p:spPr>
              <a:xfrm>
                <a:off x="9566415" y="3832775"/>
                <a:ext cx="102900" cy="80100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5" name="Shape 135"/>
          <p:cNvGrpSpPr/>
          <p:nvPr/>
        </p:nvGrpSpPr>
        <p:grpSpPr>
          <a:xfrm>
            <a:off x="6920390" y="4961462"/>
            <a:ext cx="385385" cy="182106"/>
            <a:chOff x="3990537" y="2757812"/>
            <a:chExt cx="1162900" cy="1314850"/>
          </a:xfrm>
        </p:grpSpPr>
        <p:grpSp>
          <p:nvGrpSpPr>
            <p:cNvPr id="136" name="Shape 136"/>
            <p:cNvGrpSpPr/>
            <p:nvPr/>
          </p:nvGrpSpPr>
          <p:grpSpPr>
            <a:xfrm>
              <a:off x="3990537" y="2757812"/>
              <a:ext cx="1162900" cy="1314850"/>
              <a:chOff x="9228825" y="2963725"/>
              <a:chExt cx="1162900" cy="1314850"/>
            </a:xfrm>
          </p:grpSpPr>
          <p:sp>
            <p:nvSpPr>
              <p:cNvPr id="137" name="Shape 137"/>
              <p:cNvSpPr/>
              <p:nvPr/>
            </p:nvSpPr>
            <p:spPr>
              <a:xfrm>
                <a:off x="9228825" y="4095875"/>
                <a:ext cx="177600" cy="182700"/>
              </a:xfrm>
              <a:prstGeom prst="rect">
                <a:avLst/>
              </a:prstGeom>
              <a:solidFill>
                <a:schemeClr val="lt2"/>
              </a:solidFill>
              <a:ln cap="flat" cmpd="sng" w="762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Shape 138"/>
              <p:cNvSpPr/>
              <p:nvPr/>
            </p:nvSpPr>
            <p:spPr>
              <a:xfrm>
                <a:off x="9337815" y="4061375"/>
                <a:ext cx="102900" cy="80100"/>
              </a:xfrm>
              <a:prstGeom prst="rect">
                <a:avLst/>
              </a:prstGeom>
              <a:solidFill>
                <a:srgbClr val="7F6000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9566415" y="3832775"/>
                <a:ext cx="102900" cy="80100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9718815" y="3985175"/>
                <a:ext cx="102900" cy="801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Shape 141"/>
              <p:cNvSpPr/>
              <p:nvPr/>
            </p:nvSpPr>
            <p:spPr>
              <a:xfrm>
                <a:off x="9414015" y="3680375"/>
                <a:ext cx="102900" cy="801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9604525" y="3573325"/>
                <a:ext cx="253800" cy="2859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Shape 143"/>
              <p:cNvSpPr/>
              <p:nvPr/>
            </p:nvSpPr>
            <p:spPr>
              <a:xfrm>
                <a:off x="9756925" y="3420925"/>
                <a:ext cx="253800" cy="2859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9881185" y="3273719"/>
                <a:ext cx="253800" cy="285899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>
                <a:off x="9985525" y="3116125"/>
                <a:ext cx="253800" cy="2859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>
                <a:off x="10137925" y="2963725"/>
                <a:ext cx="253800" cy="2859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7" name="Shape 147"/>
            <p:cNvGrpSpPr/>
            <p:nvPr/>
          </p:nvGrpSpPr>
          <p:grpSpPr>
            <a:xfrm>
              <a:off x="4210427" y="3546837"/>
              <a:ext cx="331500" cy="308700"/>
              <a:chOff x="9337815" y="3832775"/>
              <a:chExt cx="331500" cy="308700"/>
            </a:xfrm>
          </p:grpSpPr>
          <p:sp>
            <p:nvSpPr>
              <p:cNvPr id="148" name="Shape 148"/>
              <p:cNvSpPr/>
              <p:nvPr/>
            </p:nvSpPr>
            <p:spPr>
              <a:xfrm>
                <a:off x="9337815" y="4061375"/>
                <a:ext cx="102900" cy="80100"/>
              </a:xfrm>
              <a:prstGeom prst="rect">
                <a:avLst/>
              </a:prstGeom>
              <a:solidFill>
                <a:srgbClr val="7F6000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Shape 149"/>
              <p:cNvSpPr/>
              <p:nvPr/>
            </p:nvSpPr>
            <p:spPr>
              <a:xfrm>
                <a:off x="9414015" y="3985175"/>
                <a:ext cx="102900" cy="80100"/>
              </a:xfrm>
              <a:prstGeom prst="rect">
                <a:avLst/>
              </a:prstGeom>
              <a:solidFill>
                <a:srgbClr val="7F6000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>
                <a:off x="9566415" y="3832775"/>
                <a:ext cx="102900" cy="80100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9075" y="1723775"/>
            <a:ext cx="1809750" cy="1809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Shape 152"/>
          <p:cNvGrpSpPr/>
          <p:nvPr/>
        </p:nvGrpSpPr>
        <p:grpSpPr>
          <a:xfrm>
            <a:off x="2322267" y="2433607"/>
            <a:ext cx="1512517" cy="1442634"/>
            <a:chOff x="3374913" y="2864075"/>
            <a:chExt cx="1708480" cy="1734352"/>
          </a:xfrm>
        </p:grpSpPr>
        <p:grpSp>
          <p:nvGrpSpPr>
            <p:cNvPr id="153" name="Shape 153"/>
            <p:cNvGrpSpPr/>
            <p:nvPr/>
          </p:nvGrpSpPr>
          <p:grpSpPr>
            <a:xfrm>
              <a:off x="3524896" y="2864075"/>
              <a:ext cx="1558498" cy="1611302"/>
              <a:chOff x="3467721" y="2966950"/>
              <a:chExt cx="1558498" cy="1611302"/>
            </a:xfrm>
          </p:grpSpPr>
          <p:grpSp>
            <p:nvGrpSpPr>
              <p:cNvPr id="154" name="Shape 154"/>
              <p:cNvGrpSpPr/>
              <p:nvPr/>
            </p:nvGrpSpPr>
            <p:grpSpPr>
              <a:xfrm>
                <a:off x="3467721" y="2966950"/>
                <a:ext cx="1558498" cy="1611302"/>
                <a:chOff x="1997096" y="2091700"/>
                <a:chExt cx="1558498" cy="1611302"/>
              </a:xfrm>
            </p:grpSpPr>
            <p:grpSp>
              <p:nvGrpSpPr>
                <p:cNvPr id="155" name="Shape 155"/>
                <p:cNvGrpSpPr/>
                <p:nvPr/>
              </p:nvGrpSpPr>
              <p:grpSpPr>
                <a:xfrm flipH="1">
                  <a:off x="2596301" y="2091700"/>
                  <a:ext cx="858600" cy="1150200"/>
                  <a:chOff x="3720251" y="2114550"/>
                  <a:chExt cx="858600" cy="1150200"/>
                </a:xfrm>
              </p:grpSpPr>
              <p:sp>
                <p:nvSpPr>
                  <p:cNvPr id="156" name="Shape 156"/>
                  <p:cNvSpPr/>
                  <p:nvPr/>
                </p:nvSpPr>
                <p:spPr>
                  <a:xfrm>
                    <a:off x="3720701" y="2114549"/>
                    <a:ext cx="248100" cy="540600"/>
                  </a:xfrm>
                  <a:prstGeom prst="rect">
                    <a:avLst/>
                  </a:prstGeom>
                  <a:solidFill>
                    <a:srgbClr val="00FFFF"/>
                  </a:solidFill>
                  <a:ln cap="flat" cmpd="sng" w="9525">
                    <a:solidFill>
                      <a:srgbClr val="00FF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ctr" bIns="91425" lIns="91425" rIns="91425" tIns="91425">
                    <a:noAutofit/>
                  </a:bodyPr>
                  <a:lstStyle/>
                  <a:p>
                    <a:pPr lvl="0">
                      <a:spcBef>
                        <a:spcPts val="0"/>
                      </a:spcBef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7" name="Shape 157"/>
                  <p:cNvSpPr/>
                  <p:nvPr/>
                </p:nvSpPr>
                <p:spPr>
                  <a:xfrm>
                    <a:off x="3873101" y="2266949"/>
                    <a:ext cx="248100" cy="540600"/>
                  </a:xfrm>
                  <a:prstGeom prst="rect">
                    <a:avLst/>
                  </a:prstGeom>
                  <a:solidFill>
                    <a:srgbClr val="00FFFF"/>
                  </a:solidFill>
                  <a:ln cap="flat" cmpd="sng" w="9525">
                    <a:solidFill>
                      <a:srgbClr val="00FF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ctr" bIns="91425" lIns="91425" rIns="91425" tIns="91425">
                    <a:noAutofit/>
                  </a:bodyPr>
                  <a:lstStyle/>
                  <a:p>
                    <a:pPr lvl="0">
                      <a:spcBef>
                        <a:spcPts val="0"/>
                      </a:spcBef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8" name="Shape 158"/>
                  <p:cNvSpPr/>
                  <p:nvPr/>
                </p:nvSpPr>
                <p:spPr>
                  <a:xfrm>
                    <a:off x="4025501" y="2419349"/>
                    <a:ext cx="248100" cy="540600"/>
                  </a:xfrm>
                  <a:prstGeom prst="rect">
                    <a:avLst/>
                  </a:prstGeom>
                  <a:solidFill>
                    <a:srgbClr val="00FFFF"/>
                  </a:solidFill>
                  <a:ln cap="flat" cmpd="sng" w="9525">
                    <a:solidFill>
                      <a:srgbClr val="00FF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ctr" bIns="91425" lIns="91425" rIns="91425" tIns="91425">
                    <a:noAutofit/>
                  </a:bodyPr>
                  <a:lstStyle/>
                  <a:p>
                    <a:pPr lvl="0">
                      <a:spcBef>
                        <a:spcPts val="0"/>
                      </a:spcBef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9" name="Shape 159"/>
                  <p:cNvSpPr/>
                  <p:nvPr/>
                </p:nvSpPr>
                <p:spPr>
                  <a:xfrm>
                    <a:off x="4177901" y="2571749"/>
                    <a:ext cx="248100" cy="540600"/>
                  </a:xfrm>
                  <a:prstGeom prst="rect">
                    <a:avLst/>
                  </a:prstGeom>
                  <a:solidFill>
                    <a:srgbClr val="00FFFF"/>
                  </a:solidFill>
                  <a:ln cap="flat" cmpd="sng" w="9525">
                    <a:solidFill>
                      <a:srgbClr val="00FF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ctr" bIns="91425" lIns="91425" rIns="91425" tIns="91425">
                    <a:noAutofit/>
                  </a:bodyPr>
                  <a:lstStyle/>
                  <a:p>
                    <a:pPr lvl="0">
                      <a:spcBef>
                        <a:spcPts val="0"/>
                      </a:spcBef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0" name="Shape 160"/>
                  <p:cNvSpPr/>
                  <p:nvPr/>
                </p:nvSpPr>
                <p:spPr>
                  <a:xfrm>
                    <a:off x="4330301" y="2724149"/>
                    <a:ext cx="248100" cy="540600"/>
                  </a:xfrm>
                  <a:prstGeom prst="rect">
                    <a:avLst/>
                  </a:prstGeom>
                  <a:solidFill>
                    <a:srgbClr val="00FFFF"/>
                  </a:solidFill>
                  <a:ln cap="flat" cmpd="sng" w="9525">
                    <a:solidFill>
                      <a:srgbClr val="00FF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ctr" bIns="91425" lIns="91425" rIns="91425" tIns="91425">
                    <a:noAutofit/>
                  </a:bodyPr>
                  <a:lstStyle/>
                  <a:p>
                    <a:pPr lvl="0">
                      <a:spcBef>
                        <a:spcPts val="0"/>
                      </a:spcBef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61" name="Shape 161"/>
                <p:cNvSpPr/>
                <p:nvPr/>
              </p:nvSpPr>
              <p:spPr>
                <a:xfrm rot="2884598">
                  <a:off x="2263023" y="2868845"/>
                  <a:ext cx="320144" cy="857412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rgbClr val="66666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" name="Shape 162"/>
                <p:cNvSpPr/>
                <p:nvPr/>
              </p:nvSpPr>
              <p:spPr>
                <a:xfrm flipH="1">
                  <a:off x="3415494" y="2100870"/>
                  <a:ext cx="139800" cy="333600"/>
                </a:xfrm>
                <a:prstGeom prst="rect">
                  <a:avLst/>
                </a:prstGeom>
                <a:solidFill>
                  <a:srgbClr val="00FFFF"/>
                </a:solidFill>
                <a:ln cap="flat" cmpd="sng" w="9525">
                  <a:solidFill>
                    <a:srgbClr val="00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63" name="Shape 163"/>
              <p:cNvSpPr/>
              <p:nvPr/>
            </p:nvSpPr>
            <p:spPr>
              <a:xfrm rot="2700000">
                <a:off x="4172724" y="3943677"/>
                <a:ext cx="148492" cy="502965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4" name="Shape 164"/>
            <p:cNvGrpSpPr/>
            <p:nvPr/>
          </p:nvGrpSpPr>
          <p:grpSpPr>
            <a:xfrm>
              <a:off x="4208436" y="3828719"/>
              <a:ext cx="443100" cy="432300"/>
              <a:chOff x="2524411" y="2864069"/>
              <a:chExt cx="443100" cy="432300"/>
            </a:xfrm>
          </p:grpSpPr>
          <p:sp>
            <p:nvSpPr>
              <p:cNvPr id="165" name="Shape 165"/>
              <p:cNvSpPr/>
              <p:nvPr/>
            </p:nvSpPr>
            <p:spPr>
              <a:xfrm rot="1227736">
                <a:off x="2774446" y="3117816"/>
                <a:ext cx="171629" cy="153405"/>
              </a:xfrm>
              <a:prstGeom prst="rect">
                <a:avLst/>
              </a:prstGeom>
              <a:solidFill>
                <a:srgbClr val="00FFFF"/>
              </a:solidFill>
              <a:ln cap="flat" cmpd="sng" w="9525">
                <a:solidFill>
                  <a:srgbClr val="00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rot="1227736">
                <a:off x="2698246" y="3041616"/>
                <a:ext cx="171629" cy="153405"/>
              </a:xfrm>
              <a:prstGeom prst="rect">
                <a:avLst/>
              </a:prstGeom>
              <a:solidFill>
                <a:srgbClr val="00FFFF"/>
              </a:solidFill>
              <a:ln cap="flat" cmpd="sng" w="9525">
                <a:solidFill>
                  <a:srgbClr val="00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rot="1227736">
                <a:off x="2622046" y="2965416"/>
                <a:ext cx="171629" cy="153405"/>
              </a:xfrm>
              <a:prstGeom prst="rect">
                <a:avLst/>
              </a:prstGeom>
              <a:solidFill>
                <a:srgbClr val="00FFFF"/>
              </a:solidFill>
              <a:ln cap="flat" cmpd="sng" w="9525">
                <a:solidFill>
                  <a:srgbClr val="00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rot="1227736">
                <a:off x="2545846" y="2889216"/>
                <a:ext cx="171629" cy="153405"/>
              </a:xfrm>
              <a:prstGeom prst="rect">
                <a:avLst/>
              </a:prstGeom>
              <a:solidFill>
                <a:srgbClr val="00FFFF"/>
              </a:solidFill>
              <a:ln cap="flat" cmpd="sng" w="9525">
                <a:solidFill>
                  <a:srgbClr val="00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3765336" y="3327819"/>
              <a:ext cx="443100" cy="432300"/>
              <a:chOff x="2524411" y="2864069"/>
              <a:chExt cx="443100" cy="432300"/>
            </a:xfrm>
          </p:grpSpPr>
          <p:sp>
            <p:nvSpPr>
              <p:cNvPr id="170" name="Shape 170"/>
              <p:cNvSpPr/>
              <p:nvPr/>
            </p:nvSpPr>
            <p:spPr>
              <a:xfrm rot="1227736">
                <a:off x="2774446" y="3117816"/>
                <a:ext cx="171629" cy="153405"/>
              </a:xfrm>
              <a:prstGeom prst="rect">
                <a:avLst/>
              </a:prstGeom>
              <a:solidFill>
                <a:srgbClr val="00FFFF"/>
              </a:solidFill>
              <a:ln cap="flat" cmpd="sng" w="9525">
                <a:solidFill>
                  <a:srgbClr val="00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rot="1227736">
                <a:off x="2698246" y="3041616"/>
                <a:ext cx="171629" cy="153405"/>
              </a:xfrm>
              <a:prstGeom prst="rect">
                <a:avLst/>
              </a:prstGeom>
              <a:solidFill>
                <a:srgbClr val="00FFFF"/>
              </a:solidFill>
              <a:ln cap="flat" cmpd="sng" w="9525">
                <a:solidFill>
                  <a:srgbClr val="00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rot="1227736">
                <a:off x="2622046" y="2965416"/>
                <a:ext cx="171629" cy="153405"/>
              </a:xfrm>
              <a:prstGeom prst="rect">
                <a:avLst/>
              </a:prstGeom>
              <a:solidFill>
                <a:srgbClr val="00FFFF"/>
              </a:solidFill>
              <a:ln cap="flat" cmpd="sng" w="9525">
                <a:solidFill>
                  <a:srgbClr val="00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rot="1227736">
                <a:off x="2545846" y="2889216"/>
                <a:ext cx="171629" cy="153405"/>
              </a:xfrm>
              <a:prstGeom prst="rect">
                <a:avLst/>
              </a:prstGeom>
              <a:solidFill>
                <a:srgbClr val="00FFFF"/>
              </a:solidFill>
              <a:ln cap="flat" cmpd="sng" w="9525">
                <a:solidFill>
                  <a:srgbClr val="00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4" name="Shape 174"/>
            <p:cNvSpPr/>
            <p:nvPr/>
          </p:nvSpPr>
          <p:spPr>
            <a:xfrm rot="2884598">
              <a:off x="3826798" y="3616170"/>
              <a:ext cx="320144" cy="857412"/>
            </a:xfrm>
            <a:prstGeom prst="rect">
              <a:avLst/>
            </a:prstGeom>
            <a:solidFill>
              <a:srgbClr val="985B00"/>
            </a:solidFill>
            <a:ln cap="flat" cmpd="sng" w="9525">
              <a:solidFill>
                <a:srgbClr val="666666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175" name="Shape 175"/>
            <p:cNvGrpSpPr/>
            <p:nvPr/>
          </p:nvGrpSpPr>
          <p:grpSpPr>
            <a:xfrm>
              <a:off x="3374913" y="4240502"/>
              <a:ext cx="374228" cy="357925"/>
              <a:chOff x="-1685186" y="428558"/>
              <a:chExt cx="4423500" cy="4606500"/>
            </a:xfrm>
          </p:grpSpPr>
          <p:sp>
            <p:nvSpPr>
              <p:cNvPr id="176" name="Shape 176"/>
              <p:cNvSpPr/>
              <p:nvPr/>
            </p:nvSpPr>
            <p:spPr>
              <a:xfrm>
                <a:off x="-1685186" y="428558"/>
                <a:ext cx="4423500" cy="4606500"/>
              </a:xfrm>
              <a:prstGeom prst="frame">
                <a:avLst>
                  <a:gd fmla="val 21840" name="adj1"/>
                </a:avLst>
              </a:prstGeom>
              <a:solidFill>
                <a:srgbClr val="666666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>
                <a:off x="-731525" y="1314450"/>
                <a:ext cx="2663100" cy="2834700"/>
              </a:xfrm>
              <a:prstGeom prst="rect">
                <a:avLst/>
              </a:prstGeom>
              <a:solidFill>
                <a:srgbClr val="00FFFF"/>
              </a:solidFill>
              <a:ln cap="flat" cmpd="sng" w="9525">
                <a:solidFill>
                  <a:srgbClr val="00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0725" y="3348050"/>
            <a:ext cx="5018324" cy="180974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4483500" y="4005550"/>
            <a:ext cx="19917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Gamestop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4005525" y="4381075"/>
            <a:ext cx="24696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Fifteen dollars and 00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7555875" y="4062400"/>
            <a:ext cx="8421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15.00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7555875" y="3344125"/>
            <a:ext cx="6594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100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6873175" y="3630200"/>
            <a:ext cx="796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11/8/16</a:t>
            </a:r>
          </a:p>
        </p:txBody>
      </p:sp>
      <p:sp>
        <p:nvSpPr>
          <p:cNvPr id="184" name="Shape 184"/>
          <p:cNvSpPr/>
          <p:nvPr/>
        </p:nvSpPr>
        <p:spPr>
          <a:xfrm>
            <a:off x="6156275" y="4779350"/>
            <a:ext cx="45500" cy="330000"/>
          </a:xfrm>
          <a:custGeom>
            <a:pathLst>
              <a:path extrusionOk="0" h="13200" w="1820">
                <a:moveTo>
                  <a:pt x="1820" y="13200"/>
                </a:moveTo>
                <a:cubicBezTo>
                  <a:pt x="1820" y="8758"/>
                  <a:pt x="0" y="4441"/>
                  <a:pt x="0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85" name="Shape 185"/>
          <p:cNvSpPr/>
          <p:nvPr/>
        </p:nvSpPr>
        <p:spPr>
          <a:xfrm>
            <a:off x="6255502" y="4933062"/>
            <a:ext cx="348525" cy="182075"/>
          </a:xfrm>
          <a:custGeom>
            <a:pathLst>
              <a:path extrusionOk="0" h="7283" w="13941">
                <a:moveTo>
                  <a:pt x="8024" y="0"/>
                </a:moveTo>
                <a:cubicBezTo>
                  <a:pt x="5185" y="946"/>
                  <a:pt x="-1373" y="2061"/>
                  <a:pt x="286" y="4552"/>
                </a:cubicBezTo>
                <a:cubicBezTo>
                  <a:pt x="1053" y="5704"/>
                  <a:pt x="1632" y="4097"/>
                  <a:pt x="3017" y="4097"/>
                </a:cubicBezTo>
                <a:cubicBezTo>
                  <a:pt x="6810" y="4097"/>
                  <a:pt x="11258" y="4600"/>
                  <a:pt x="13941" y="728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86" name="Shape 186"/>
          <p:cNvSpPr/>
          <p:nvPr/>
        </p:nvSpPr>
        <p:spPr>
          <a:xfrm>
            <a:off x="6657763" y="4945587"/>
            <a:ext cx="442975" cy="196350"/>
          </a:xfrm>
          <a:custGeom>
            <a:pathLst>
              <a:path extrusionOk="0" h="7854" w="17719">
                <a:moveTo>
                  <a:pt x="7706" y="179"/>
                </a:moveTo>
                <a:cubicBezTo>
                  <a:pt x="5409" y="179"/>
                  <a:pt x="2501" y="-535"/>
                  <a:pt x="878" y="1089"/>
                </a:cubicBezTo>
                <a:cubicBezTo>
                  <a:pt x="-520" y="2488"/>
                  <a:pt x="-66" y="5607"/>
                  <a:pt x="1333" y="7007"/>
                </a:cubicBezTo>
                <a:cubicBezTo>
                  <a:pt x="4023" y="9697"/>
                  <a:pt x="14492" y="5145"/>
                  <a:pt x="11802" y="2455"/>
                </a:cubicBezTo>
                <a:cubicBezTo>
                  <a:pt x="10964" y="1617"/>
                  <a:pt x="7885" y="179"/>
                  <a:pt x="9071" y="179"/>
                </a:cubicBezTo>
                <a:cubicBezTo>
                  <a:pt x="11014" y="179"/>
                  <a:pt x="11338" y="3357"/>
                  <a:pt x="12712" y="4731"/>
                </a:cubicBezTo>
                <a:cubicBezTo>
                  <a:pt x="13935" y="5954"/>
                  <a:pt x="16171" y="5322"/>
                  <a:pt x="17719" y="609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87" name="Shape 187"/>
          <p:cNvSpPr/>
          <p:nvPr/>
        </p:nvSpPr>
        <p:spPr>
          <a:xfrm>
            <a:off x="7123529" y="4881775"/>
            <a:ext cx="375525" cy="307250"/>
          </a:xfrm>
          <a:custGeom>
            <a:pathLst>
              <a:path extrusionOk="0" h="12290" w="15021">
                <a:moveTo>
                  <a:pt x="2731" y="0"/>
                </a:moveTo>
                <a:cubicBezTo>
                  <a:pt x="2731" y="3868"/>
                  <a:pt x="2183" y="7918"/>
                  <a:pt x="455" y="11379"/>
                </a:cubicBezTo>
                <a:cubicBezTo>
                  <a:pt x="0" y="12289"/>
                  <a:pt x="1158" y="9420"/>
                  <a:pt x="1821" y="8648"/>
                </a:cubicBezTo>
                <a:cubicBezTo>
                  <a:pt x="3149" y="7098"/>
                  <a:pt x="4091" y="5009"/>
                  <a:pt x="5917" y="4097"/>
                </a:cubicBezTo>
                <a:cubicBezTo>
                  <a:pt x="7859" y="3125"/>
                  <a:pt x="7676" y="11956"/>
                  <a:pt x="8648" y="10014"/>
                </a:cubicBezTo>
                <a:cubicBezTo>
                  <a:pt x="9619" y="8070"/>
                  <a:pt x="15021" y="6475"/>
                  <a:pt x="15021" y="864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88" name="Shape 188"/>
          <p:cNvSpPr/>
          <p:nvPr/>
        </p:nvSpPr>
        <p:spPr>
          <a:xfrm>
            <a:off x="7573623" y="4880879"/>
            <a:ext cx="182350" cy="286450"/>
          </a:xfrm>
          <a:custGeom>
            <a:pathLst>
              <a:path extrusionOk="0" h="11458" w="7294">
                <a:moveTo>
                  <a:pt x="203" y="4588"/>
                </a:moveTo>
                <a:cubicBezTo>
                  <a:pt x="2558" y="4588"/>
                  <a:pt x="8084" y="4873"/>
                  <a:pt x="7031" y="2767"/>
                </a:cubicBezTo>
                <a:cubicBezTo>
                  <a:pt x="6148" y="1002"/>
                  <a:pt x="2963" y="-903"/>
                  <a:pt x="1568" y="491"/>
                </a:cubicBezTo>
                <a:cubicBezTo>
                  <a:pt x="-900" y="2957"/>
                  <a:pt x="6" y="7839"/>
                  <a:pt x="1568" y="10960"/>
                </a:cubicBezTo>
                <a:cubicBezTo>
                  <a:pt x="2236" y="12296"/>
                  <a:pt x="5665" y="10633"/>
                  <a:pt x="5665" y="913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89" name="Shape 189"/>
          <p:cNvSpPr/>
          <p:nvPr/>
        </p:nvSpPr>
        <p:spPr>
          <a:xfrm>
            <a:off x="7823827" y="4910209"/>
            <a:ext cx="153150" cy="199150"/>
          </a:xfrm>
          <a:custGeom>
            <a:pathLst>
              <a:path extrusionOk="0" h="7966" w="6126">
                <a:moveTo>
                  <a:pt x="2485" y="7966"/>
                </a:moveTo>
                <a:cubicBezTo>
                  <a:pt x="1615" y="5576"/>
                  <a:pt x="-208" y="3192"/>
                  <a:pt x="209" y="684"/>
                </a:cubicBezTo>
                <a:cubicBezTo>
                  <a:pt x="292" y="181"/>
                  <a:pt x="663" y="0"/>
                  <a:pt x="1119" y="228"/>
                </a:cubicBezTo>
                <a:cubicBezTo>
                  <a:pt x="2347" y="842"/>
                  <a:pt x="602" y="3353"/>
                  <a:pt x="1574" y="4325"/>
                </a:cubicBezTo>
                <a:cubicBezTo>
                  <a:pt x="2647" y="5397"/>
                  <a:pt x="4608" y="4325"/>
                  <a:pt x="6126" y="432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90" name="Shape 190"/>
          <p:cNvSpPr/>
          <p:nvPr/>
        </p:nvSpPr>
        <p:spPr>
          <a:xfrm>
            <a:off x="7976975" y="4893150"/>
            <a:ext cx="159325" cy="275325"/>
          </a:xfrm>
          <a:custGeom>
            <a:pathLst>
              <a:path extrusionOk="0" h="11013" w="6373">
                <a:moveTo>
                  <a:pt x="4097" y="2276"/>
                </a:moveTo>
                <a:cubicBezTo>
                  <a:pt x="3250" y="5097"/>
                  <a:pt x="-581" y="11638"/>
                  <a:pt x="2276" y="10924"/>
                </a:cubicBezTo>
                <a:cubicBezTo>
                  <a:pt x="4850" y="10280"/>
                  <a:pt x="6373" y="6750"/>
                  <a:pt x="6373" y="4097"/>
                </a:cubicBezTo>
                <a:cubicBezTo>
                  <a:pt x="6373" y="1571"/>
                  <a:pt x="937" y="2344"/>
                  <a:pt x="0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91" name="Shape 191"/>
          <p:cNvSpPr/>
          <p:nvPr/>
        </p:nvSpPr>
        <p:spPr>
          <a:xfrm>
            <a:off x="8223459" y="4881775"/>
            <a:ext cx="276975" cy="280500"/>
          </a:xfrm>
          <a:custGeom>
            <a:pathLst>
              <a:path extrusionOk="0" h="11220" w="11079">
                <a:moveTo>
                  <a:pt x="1065" y="0"/>
                </a:moveTo>
                <a:cubicBezTo>
                  <a:pt x="1517" y="3616"/>
                  <a:pt x="4644" y="12799"/>
                  <a:pt x="1520" y="10924"/>
                </a:cubicBezTo>
                <a:cubicBezTo>
                  <a:pt x="-431" y="9752"/>
                  <a:pt x="-559" y="5020"/>
                  <a:pt x="1520" y="4097"/>
                </a:cubicBezTo>
                <a:cubicBezTo>
                  <a:pt x="4873" y="2607"/>
                  <a:pt x="10189" y="5998"/>
                  <a:pt x="11079" y="955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92" name="Shape 192"/>
          <p:cNvSpPr/>
          <p:nvPr/>
        </p:nvSpPr>
        <p:spPr>
          <a:xfrm>
            <a:off x="7954596" y="4563150"/>
            <a:ext cx="400075" cy="292725"/>
          </a:xfrm>
          <a:custGeom>
            <a:pathLst>
              <a:path extrusionOk="0" h="11709" w="16003">
                <a:moveTo>
                  <a:pt x="2716" y="5462"/>
                </a:moveTo>
                <a:cubicBezTo>
                  <a:pt x="6377" y="5706"/>
                  <a:pt x="11605" y="9882"/>
                  <a:pt x="13640" y="6828"/>
                </a:cubicBezTo>
                <a:cubicBezTo>
                  <a:pt x="14130" y="6091"/>
                  <a:pt x="16089" y="4594"/>
                  <a:pt x="15916" y="5462"/>
                </a:cubicBezTo>
                <a:cubicBezTo>
                  <a:pt x="15021" y="9937"/>
                  <a:pt x="6398" y="13696"/>
                  <a:pt x="3171" y="10469"/>
                </a:cubicBezTo>
                <a:cubicBezTo>
                  <a:pt x="877" y="8175"/>
                  <a:pt x="-1431" y="2579"/>
                  <a:pt x="1350" y="910"/>
                </a:cubicBezTo>
                <a:cubicBezTo>
                  <a:pt x="3964" y="-659"/>
                  <a:pt x="7725" y="1362"/>
                  <a:pt x="10454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3999" y="1838625"/>
            <a:ext cx="3499424" cy="179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7100"/>
            <a:ext cx="4286252" cy="185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5052050" y="685800"/>
            <a:ext cx="2491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Toys r us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8172450" y="800100"/>
            <a:ext cx="8802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29.99</a:t>
            </a:r>
          </a:p>
        </p:txBody>
      </p:sp>
      <p:sp>
        <p:nvSpPr>
          <p:cNvPr id="201" name="Shape 201"/>
          <p:cNvSpPr/>
          <p:nvPr/>
        </p:nvSpPr>
        <p:spPr>
          <a:xfrm>
            <a:off x="8926825" y="1565900"/>
            <a:ext cx="102875" cy="80025"/>
          </a:xfrm>
          <a:custGeom>
            <a:pathLst>
              <a:path extrusionOk="0" h="3201" w="4115">
                <a:moveTo>
                  <a:pt x="0" y="3201"/>
                </a:moveTo>
                <a:cubicBezTo>
                  <a:pt x="1042" y="1810"/>
                  <a:pt x="2561" y="778"/>
                  <a:pt x="4115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202" name="Shape 202"/>
          <p:cNvSpPr txBox="1"/>
          <p:nvPr/>
        </p:nvSpPr>
        <p:spPr>
          <a:xfrm>
            <a:off x="8758250" y="205650"/>
            <a:ext cx="5373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00</a:t>
            </a:r>
          </a:p>
        </p:txBody>
      </p:sp>
      <p:grpSp>
        <p:nvGrpSpPr>
          <p:cNvPr id="203" name="Shape 203"/>
          <p:cNvGrpSpPr/>
          <p:nvPr/>
        </p:nvGrpSpPr>
        <p:grpSpPr>
          <a:xfrm>
            <a:off x="4348799" y="6438"/>
            <a:ext cx="4795199" cy="1861461"/>
            <a:chOff x="4348799" y="6438"/>
            <a:chExt cx="4795199" cy="1861461"/>
          </a:xfrm>
        </p:grpSpPr>
        <p:pic>
          <p:nvPicPr>
            <p:cNvPr id="204" name="Shape 20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348799" y="6438"/>
              <a:ext cx="4795199" cy="18550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5" name="Shape 205"/>
            <p:cNvGrpSpPr/>
            <p:nvPr/>
          </p:nvGrpSpPr>
          <p:grpSpPr>
            <a:xfrm>
              <a:off x="6705600" y="1428750"/>
              <a:ext cx="2098372" cy="439150"/>
              <a:chOff x="7086600" y="1428750"/>
              <a:chExt cx="2098372" cy="439150"/>
            </a:xfrm>
          </p:grpSpPr>
          <p:sp>
            <p:nvSpPr>
              <p:cNvPr id="206" name="Shape 206"/>
              <p:cNvSpPr/>
              <p:nvPr/>
            </p:nvSpPr>
            <p:spPr>
              <a:xfrm>
                <a:off x="7086600" y="1428750"/>
                <a:ext cx="45725" cy="365750"/>
              </a:xfrm>
              <a:custGeom>
                <a:pathLst>
                  <a:path extrusionOk="0" h="14630" w="1829">
                    <a:moveTo>
                      <a:pt x="1829" y="14630"/>
                    </a:moveTo>
                    <a:cubicBezTo>
                      <a:pt x="1829" y="9715"/>
                      <a:pt x="0" y="4914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lg" w="lg" type="none"/>
                <a:tailEnd len="lg" w="lg" type="none"/>
              </a:ln>
            </p:spPr>
          </p:sp>
          <p:sp>
            <p:nvSpPr>
              <p:cNvPr id="207" name="Shape 207"/>
              <p:cNvSpPr/>
              <p:nvPr/>
            </p:nvSpPr>
            <p:spPr>
              <a:xfrm>
                <a:off x="7143750" y="1508750"/>
                <a:ext cx="274325" cy="217175"/>
              </a:xfrm>
              <a:custGeom>
                <a:pathLst>
                  <a:path extrusionOk="0" h="8687" w="10973">
                    <a:moveTo>
                      <a:pt x="0" y="8687"/>
                    </a:moveTo>
                    <a:cubicBezTo>
                      <a:pt x="4050" y="6372"/>
                      <a:pt x="8888" y="4173"/>
                      <a:pt x="10973" y="0"/>
                    </a:cubicBez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lg" w="lg" type="none"/>
                <a:tailEnd len="lg" w="lg" type="none"/>
              </a:ln>
            </p:spPr>
          </p:sp>
          <p:sp>
            <p:nvSpPr>
              <p:cNvPr id="208" name="Shape 208"/>
              <p:cNvSpPr/>
              <p:nvPr/>
            </p:nvSpPr>
            <p:spPr>
              <a:xfrm>
                <a:off x="7178050" y="1714500"/>
                <a:ext cx="297175" cy="148600"/>
              </a:xfrm>
              <a:custGeom>
                <a:pathLst>
                  <a:path extrusionOk="0" h="5944" w="11887">
                    <a:moveTo>
                      <a:pt x="0" y="0"/>
                    </a:moveTo>
                    <a:cubicBezTo>
                      <a:pt x="4022" y="1856"/>
                      <a:pt x="8754" y="2811"/>
                      <a:pt x="11887" y="5944"/>
                    </a:cubicBez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lg" w="lg" type="none"/>
                <a:tailEnd len="lg" w="lg" type="none"/>
              </a:ln>
            </p:spPr>
          </p:sp>
          <p:sp>
            <p:nvSpPr>
              <p:cNvPr id="209" name="Shape 209"/>
              <p:cNvSpPr/>
              <p:nvPr/>
            </p:nvSpPr>
            <p:spPr>
              <a:xfrm>
                <a:off x="7581728" y="1595604"/>
                <a:ext cx="339275" cy="144775"/>
              </a:xfrm>
              <a:custGeom>
                <a:pathLst>
                  <a:path extrusionOk="0" h="5791" w="13571">
                    <a:moveTo>
                      <a:pt x="6255" y="184"/>
                    </a:moveTo>
                    <a:cubicBezTo>
                      <a:pt x="4120" y="-527"/>
                      <a:pt x="-935" y="1511"/>
                      <a:pt x="312" y="3384"/>
                    </a:cubicBezTo>
                    <a:cubicBezTo>
                      <a:pt x="2020" y="5949"/>
                      <a:pt x="6890" y="6464"/>
                      <a:pt x="9456" y="4756"/>
                    </a:cubicBezTo>
                    <a:cubicBezTo>
                      <a:pt x="10652" y="3958"/>
                      <a:pt x="5760" y="1379"/>
                      <a:pt x="7170" y="1098"/>
                    </a:cubicBezTo>
                    <a:cubicBezTo>
                      <a:pt x="9657" y="600"/>
                      <a:pt x="12434" y="2945"/>
                      <a:pt x="13571" y="5213"/>
                    </a:cubicBez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lg" w="lg" type="none"/>
                <a:tailEnd len="lg" w="lg" type="none"/>
              </a:ln>
            </p:spPr>
          </p:sp>
          <p:sp>
            <p:nvSpPr>
              <p:cNvPr id="210" name="Shape 210"/>
              <p:cNvSpPr/>
              <p:nvPr/>
            </p:nvSpPr>
            <p:spPr>
              <a:xfrm>
                <a:off x="8143106" y="1565900"/>
                <a:ext cx="372250" cy="302000"/>
              </a:xfrm>
              <a:custGeom>
                <a:pathLst>
                  <a:path extrusionOk="0" h="12080" w="14890">
                    <a:moveTo>
                      <a:pt x="260" y="0"/>
                    </a:moveTo>
                    <a:cubicBezTo>
                      <a:pt x="260" y="3813"/>
                      <a:pt x="-487" y="7812"/>
                      <a:pt x="717" y="11430"/>
                    </a:cubicBezTo>
                    <a:cubicBezTo>
                      <a:pt x="933" y="12080"/>
                      <a:pt x="604" y="10735"/>
                      <a:pt x="717" y="10059"/>
                    </a:cubicBezTo>
                    <a:cubicBezTo>
                      <a:pt x="1133" y="7556"/>
                      <a:pt x="2802" y="2135"/>
                      <a:pt x="4832" y="3658"/>
                    </a:cubicBezTo>
                    <a:cubicBezTo>
                      <a:pt x="6929" y="5231"/>
                      <a:pt x="6860" y="10694"/>
                      <a:pt x="9404" y="10059"/>
                    </a:cubicBezTo>
                    <a:cubicBezTo>
                      <a:pt x="11788" y="9463"/>
                      <a:pt x="8783" y="4663"/>
                      <a:pt x="10318" y="2744"/>
                    </a:cubicBezTo>
                    <a:cubicBezTo>
                      <a:pt x="11664" y="1060"/>
                      <a:pt x="14890" y="5160"/>
                      <a:pt x="14890" y="7316"/>
                    </a:cubicBez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lg" w="lg" type="none"/>
                <a:tailEnd len="lg" w="lg" type="none"/>
              </a:ln>
            </p:spPr>
          </p:sp>
          <p:sp>
            <p:nvSpPr>
              <p:cNvPr id="211" name="Shape 211"/>
              <p:cNvSpPr/>
              <p:nvPr/>
            </p:nvSpPr>
            <p:spPr>
              <a:xfrm>
                <a:off x="8564311" y="1517718"/>
                <a:ext cx="133925" cy="253925"/>
              </a:xfrm>
              <a:custGeom>
                <a:pathLst>
                  <a:path extrusionOk="0" h="10157" w="5357">
                    <a:moveTo>
                      <a:pt x="2157" y="3756"/>
                    </a:moveTo>
                    <a:cubicBezTo>
                      <a:pt x="3413" y="3756"/>
                      <a:pt x="2434" y="-298"/>
                      <a:pt x="1242" y="99"/>
                    </a:cubicBezTo>
                    <a:cubicBezTo>
                      <a:pt x="-2194" y="1243"/>
                      <a:pt x="2342" y="8147"/>
                      <a:pt x="5357" y="10157"/>
                    </a:cubicBez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lg" w="lg" type="none"/>
                <a:tailEnd len="lg" w="lg" type="none"/>
              </a:ln>
            </p:spPr>
          </p:sp>
          <p:sp>
            <p:nvSpPr>
              <p:cNvPr id="212" name="Shape 212"/>
              <p:cNvSpPr/>
              <p:nvPr/>
            </p:nvSpPr>
            <p:spPr>
              <a:xfrm>
                <a:off x="8881100" y="1497325"/>
                <a:ext cx="34300" cy="274325"/>
              </a:xfrm>
              <a:custGeom>
                <a:pathLst>
                  <a:path extrusionOk="0" h="10973" w="1372">
                    <a:moveTo>
                      <a:pt x="1372" y="10973"/>
                    </a:moveTo>
                    <a:cubicBezTo>
                      <a:pt x="915" y="7315"/>
                      <a:pt x="0" y="3686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lg" w="lg" type="none"/>
                <a:tailEnd len="lg" w="lg" type="none"/>
              </a:ln>
            </p:spPr>
          </p:sp>
          <p:sp>
            <p:nvSpPr>
              <p:cNvPr id="213" name="Shape 213"/>
              <p:cNvSpPr/>
              <p:nvPr/>
            </p:nvSpPr>
            <p:spPr>
              <a:xfrm>
                <a:off x="9046497" y="1703075"/>
                <a:ext cx="138475" cy="115725"/>
              </a:xfrm>
              <a:custGeom>
                <a:pathLst>
                  <a:path extrusionOk="0" h="4629" w="5539">
                    <a:moveTo>
                      <a:pt x="242" y="0"/>
                    </a:moveTo>
                    <a:cubicBezTo>
                      <a:pt x="-726" y="1937"/>
                      <a:pt x="3972" y="5847"/>
                      <a:pt x="5272" y="4115"/>
                    </a:cubicBezTo>
                    <a:cubicBezTo>
                      <a:pt x="6338" y="2693"/>
                      <a:pt x="2477" y="1371"/>
                      <a:pt x="700" y="1371"/>
                    </a:cubicBez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lg" w="lg" type="none"/>
                <a:tailEnd len="lg" w="lg" type="none"/>
              </a:ln>
            </p:spPr>
          </p:sp>
        </p:grpSp>
        <p:sp>
          <p:nvSpPr>
            <p:cNvPr id="214" name="Shape 214"/>
            <p:cNvSpPr/>
            <p:nvPr/>
          </p:nvSpPr>
          <p:spPr>
            <a:xfrm>
              <a:off x="8869675" y="1531625"/>
              <a:ext cx="175225" cy="285750"/>
            </a:xfrm>
            <a:custGeom>
              <a:pathLst>
                <a:path extrusionOk="0" h="11430" w="7009">
                  <a:moveTo>
                    <a:pt x="0" y="0"/>
                  </a:moveTo>
                  <a:cubicBezTo>
                    <a:pt x="0" y="3557"/>
                    <a:pt x="1829" y="6957"/>
                    <a:pt x="1829" y="10515"/>
                  </a:cubicBezTo>
                  <a:cubicBezTo>
                    <a:pt x="1829" y="10972"/>
                    <a:pt x="2286" y="11430"/>
                    <a:pt x="1829" y="11430"/>
                  </a:cubicBezTo>
                  <a:cubicBezTo>
                    <a:pt x="-968" y="11430"/>
                    <a:pt x="3289" y="3230"/>
                    <a:pt x="5944" y="4115"/>
                  </a:cubicBezTo>
                  <a:cubicBezTo>
                    <a:pt x="7973" y="4790"/>
                    <a:pt x="6401" y="8376"/>
                    <a:pt x="6401" y="10515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sp>
      </p:grpSp>
      <p:sp>
        <p:nvSpPr>
          <p:cNvPr id="215" name="Shape 215"/>
          <p:cNvSpPr/>
          <p:nvPr/>
        </p:nvSpPr>
        <p:spPr>
          <a:xfrm>
            <a:off x="8696783" y="1223000"/>
            <a:ext cx="230050" cy="270400"/>
          </a:xfrm>
          <a:custGeom>
            <a:pathLst>
              <a:path extrusionOk="0" h="10816" w="9202">
                <a:moveTo>
                  <a:pt x="1095" y="0"/>
                </a:moveTo>
                <a:cubicBezTo>
                  <a:pt x="-849" y="485"/>
                  <a:pt x="132" y="5240"/>
                  <a:pt x="2009" y="5944"/>
                </a:cubicBezTo>
                <a:cubicBezTo>
                  <a:pt x="3635" y="6554"/>
                  <a:pt x="6752" y="6285"/>
                  <a:pt x="7038" y="4572"/>
                </a:cubicBezTo>
                <a:cubicBezTo>
                  <a:pt x="7364" y="2612"/>
                  <a:pt x="605" y="2778"/>
                  <a:pt x="2009" y="1372"/>
                </a:cubicBezTo>
                <a:cubicBezTo>
                  <a:pt x="2557" y="821"/>
                  <a:pt x="3517" y="914"/>
                  <a:pt x="4295" y="914"/>
                </a:cubicBezTo>
                <a:cubicBezTo>
                  <a:pt x="7499" y="914"/>
                  <a:pt x="10675" y="7335"/>
                  <a:pt x="8410" y="9601"/>
                </a:cubicBezTo>
                <a:cubicBezTo>
                  <a:pt x="6443" y="11567"/>
                  <a:pt x="180" y="11011"/>
                  <a:pt x="180" y="823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216" name="Shape 216"/>
          <p:cNvSpPr txBox="1"/>
          <p:nvPr/>
        </p:nvSpPr>
        <p:spPr>
          <a:xfrm>
            <a:off x="5461575" y="3928100"/>
            <a:ext cx="15315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highlight>
                  <a:srgbClr val="000000"/>
                </a:highlight>
              </a:rPr>
              <a:t>I want to get minecraft because I like video games.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8172450" y="777125"/>
            <a:ext cx="8802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 txBox="1"/>
          <p:nvPr/>
        </p:nvSpPr>
        <p:spPr>
          <a:xfrm>
            <a:off x="7703825" y="221250"/>
            <a:ext cx="9930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11/2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8672406" y="221250"/>
            <a:ext cx="4716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16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5029200" y="617225"/>
            <a:ext cx="26745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Toys r us</a:t>
            </a:r>
          </a:p>
        </p:txBody>
      </p:sp>
      <p:sp>
        <p:nvSpPr>
          <p:cNvPr id="221" name="Shape 221"/>
          <p:cNvSpPr/>
          <p:nvPr/>
        </p:nvSpPr>
        <p:spPr>
          <a:xfrm>
            <a:off x="1691650" y="4703625"/>
            <a:ext cx="102900" cy="270300"/>
          </a:xfrm>
          <a:prstGeom prst="flowChartProcess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2146375" y="4695825"/>
            <a:ext cx="102875" cy="285900"/>
          </a:xfrm>
          <a:prstGeom prst="flowChartProcess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1994425" y="4678725"/>
            <a:ext cx="102875" cy="285900"/>
          </a:xfrm>
          <a:prstGeom prst="flowChartProcess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1842500" y="4678725"/>
            <a:ext cx="102875" cy="320100"/>
          </a:xfrm>
          <a:prstGeom prst="flowChartProcess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1649100" y="3964325"/>
            <a:ext cx="640200" cy="731500"/>
          </a:xfrm>
          <a:prstGeom prst="flowChartProcess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1739662" y="1950362"/>
            <a:ext cx="788723" cy="560087"/>
          </a:xfrm>
          <a:prstGeom prst="irregularSeal1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1514825" y="2650387"/>
            <a:ext cx="788723" cy="560087"/>
          </a:xfrm>
          <a:prstGeom prst="irregularSeal1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985637" y="2051600"/>
            <a:ext cx="788723" cy="560087"/>
          </a:xfrm>
          <a:prstGeom prst="irregularSeal1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1908162" y="2334387"/>
            <a:ext cx="788723" cy="560087"/>
          </a:xfrm>
          <a:prstGeom prst="irregularSeal1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30" name="Shape 230"/>
          <p:cNvGrpSpPr/>
          <p:nvPr/>
        </p:nvGrpSpPr>
        <p:grpSpPr>
          <a:xfrm>
            <a:off x="29075" y="2316500"/>
            <a:ext cx="997487" cy="2817275"/>
            <a:chOff x="-351925" y="2240300"/>
            <a:chExt cx="997487" cy="2817275"/>
          </a:xfrm>
        </p:grpSpPr>
        <p:sp>
          <p:nvSpPr>
            <p:cNvPr id="231" name="Shape 231"/>
            <p:cNvSpPr/>
            <p:nvPr/>
          </p:nvSpPr>
          <p:spPr>
            <a:xfrm>
              <a:off x="-239125" y="2245450"/>
              <a:ext cx="788700" cy="6735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273037" y="2542137"/>
              <a:ext cx="230100" cy="80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-121825" y="3841800"/>
              <a:ext cx="230100" cy="996900"/>
            </a:xfrm>
            <a:prstGeom prst="rect">
              <a:avLst/>
            </a:pr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206950" y="3831625"/>
              <a:ext cx="230100" cy="996900"/>
            </a:xfrm>
            <a:prstGeom prst="rect">
              <a:avLst/>
            </a:pr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-121825" y="2915350"/>
              <a:ext cx="537300" cy="9249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207000" y="4787275"/>
              <a:ext cx="230100" cy="2703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-121825" y="4764050"/>
              <a:ext cx="230100" cy="2703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 flipH="1" rot="10800000">
              <a:off x="31775" y="2922339"/>
              <a:ext cx="230100" cy="1827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 flipH="1" rot="10800000">
              <a:off x="-164875" y="2902575"/>
              <a:ext cx="640200" cy="182700"/>
            </a:xfrm>
            <a:prstGeom prst="rtTriangle">
              <a:avLst/>
            </a:prstGeom>
            <a:solidFill>
              <a:srgbClr val="000000">
                <a:alpha val="26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-239125" y="2240300"/>
              <a:ext cx="788700" cy="182700"/>
            </a:xfrm>
            <a:prstGeom prst="rect">
              <a:avLst/>
            </a:prstGeom>
            <a:solidFill>
              <a:srgbClr val="7F6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415462" y="2992162"/>
              <a:ext cx="230100" cy="2703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-351925" y="2997250"/>
              <a:ext cx="230100" cy="2703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441725" y="3272275"/>
              <a:ext cx="177600" cy="785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-327550" y="3261975"/>
              <a:ext cx="177600" cy="785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-107600" y="2531687"/>
              <a:ext cx="230100" cy="80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19612" y="2542150"/>
              <a:ext cx="102900" cy="80100"/>
            </a:xfrm>
            <a:prstGeom prst="rect">
              <a:avLst/>
            </a:prstGeom>
            <a:solidFill>
              <a:srgbClr val="0000FF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270537" y="2531700"/>
              <a:ext cx="102900" cy="80100"/>
            </a:xfrm>
            <a:prstGeom prst="rect">
              <a:avLst/>
            </a:prstGeom>
            <a:solidFill>
              <a:srgbClr val="0000FF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108275" y="2632615"/>
              <a:ext cx="177600" cy="80100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49" name="Shape 249"/>
          <p:cNvSpPr/>
          <p:nvPr/>
        </p:nvSpPr>
        <p:spPr>
          <a:xfrm flipH="1" rot="10800000">
            <a:off x="1649100" y="3964325"/>
            <a:ext cx="640200" cy="182700"/>
          </a:xfrm>
          <a:prstGeom prst="rtTriangl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1562826" y="3249175"/>
            <a:ext cx="788725" cy="731500"/>
          </a:xfrm>
          <a:prstGeom prst="flowChartProcess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1623025" y="3336737"/>
            <a:ext cx="177600" cy="182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2080225" y="3336737"/>
            <a:ext cx="177600" cy="182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1851625" y="3500912"/>
            <a:ext cx="177600" cy="2703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1773925" y="3577125"/>
            <a:ext cx="102900" cy="270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2002525" y="3577125"/>
            <a:ext cx="102900" cy="270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 txBox="1"/>
          <p:nvPr/>
        </p:nvSpPr>
        <p:spPr>
          <a:xfrm>
            <a:off x="8121000" y="725875"/>
            <a:ext cx="9831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30.00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4783425" y="1097225"/>
            <a:ext cx="2548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58" name="Shape 258"/>
          <p:cNvGrpSpPr/>
          <p:nvPr/>
        </p:nvGrpSpPr>
        <p:grpSpPr>
          <a:xfrm rot="-1044995">
            <a:off x="661474" y="2694510"/>
            <a:ext cx="1162834" cy="1314775"/>
            <a:chOff x="9228825" y="2963725"/>
            <a:chExt cx="1162900" cy="1314850"/>
          </a:xfrm>
        </p:grpSpPr>
        <p:sp>
          <p:nvSpPr>
            <p:cNvPr id="259" name="Shape 259"/>
            <p:cNvSpPr/>
            <p:nvPr/>
          </p:nvSpPr>
          <p:spPr>
            <a:xfrm>
              <a:off x="9228825" y="4095875"/>
              <a:ext cx="177600" cy="182700"/>
            </a:xfrm>
            <a:prstGeom prst="rect">
              <a:avLst/>
            </a:prstGeom>
            <a:solidFill>
              <a:schemeClr val="lt2"/>
            </a:solidFill>
            <a:ln cap="flat" cmpd="sng" w="762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9337815" y="4061375"/>
              <a:ext cx="102900" cy="80100"/>
            </a:xfrm>
            <a:prstGeom prst="rect">
              <a:avLst/>
            </a:prstGeom>
            <a:solidFill>
              <a:srgbClr val="7F6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9414015" y="3985175"/>
              <a:ext cx="102900" cy="80100"/>
            </a:xfrm>
            <a:prstGeom prst="rect">
              <a:avLst/>
            </a:prstGeom>
            <a:solidFill>
              <a:srgbClr val="7F6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9490215" y="3908975"/>
              <a:ext cx="102900" cy="80100"/>
            </a:xfrm>
            <a:prstGeom prst="rect">
              <a:avLst/>
            </a:prstGeom>
            <a:solidFill>
              <a:srgbClr val="7F6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9566415" y="3832775"/>
              <a:ext cx="102900" cy="801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9642615" y="3908975"/>
              <a:ext cx="102900" cy="801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9718815" y="3985175"/>
              <a:ext cx="102900" cy="801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9795015" y="4061375"/>
              <a:ext cx="102900" cy="801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9490215" y="3756575"/>
              <a:ext cx="102900" cy="801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9414015" y="3680375"/>
              <a:ext cx="102900" cy="801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9604525" y="3573325"/>
              <a:ext cx="253800" cy="285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9756925" y="3420925"/>
              <a:ext cx="253800" cy="285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9881185" y="3273719"/>
              <a:ext cx="253800" cy="2858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9985525" y="3116125"/>
              <a:ext cx="253800" cy="285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10137925" y="2963725"/>
              <a:ext cx="253800" cy="285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74" name="Shape 274"/>
          <p:cNvSpPr txBox="1"/>
          <p:nvPr/>
        </p:nvSpPr>
        <p:spPr>
          <a:xfrm>
            <a:off x="8389525" y="-34050"/>
            <a:ext cx="5373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101</a:t>
            </a:r>
          </a:p>
        </p:txBody>
      </p:sp>
      <p:grpSp>
        <p:nvGrpSpPr>
          <p:cNvPr id="275" name="Shape 275"/>
          <p:cNvGrpSpPr/>
          <p:nvPr/>
        </p:nvGrpSpPr>
        <p:grpSpPr>
          <a:xfrm>
            <a:off x="2830700" y="2171805"/>
            <a:ext cx="2319337" cy="2971720"/>
            <a:chOff x="2830700" y="2171805"/>
            <a:chExt cx="2319337" cy="2971720"/>
          </a:xfrm>
        </p:grpSpPr>
        <p:cxnSp>
          <p:nvCxnSpPr>
            <p:cNvPr id="276" name="Shape 276"/>
            <p:cNvCxnSpPr>
              <a:stCxn id="277" idx="1"/>
              <a:endCxn id="277" idx="3"/>
            </p:cNvCxnSpPr>
            <p:nvPr/>
          </p:nvCxnSpPr>
          <p:spPr>
            <a:xfrm>
              <a:off x="3520450" y="4863475"/>
              <a:ext cx="3315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sp>
          <p:nvSpPr>
            <p:cNvPr id="278" name="Shape 278"/>
            <p:cNvSpPr/>
            <p:nvPr/>
          </p:nvSpPr>
          <p:spPr>
            <a:xfrm>
              <a:off x="3063250" y="3928100"/>
              <a:ext cx="788700" cy="182700"/>
            </a:xfrm>
            <a:prstGeom prst="rect">
              <a:avLst/>
            </a:prstGeom>
            <a:solidFill>
              <a:srgbClr val="66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3342550" y="2833875"/>
              <a:ext cx="230100" cy="320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3114700" y="2171805"/>
              <a:ext cx="685800" cy="6735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3280375" y="2453650"/>
              <a:ext cx="102900" cy="80100"/>
            </a:xfrm>
            <a:prstGeom prst="rect">
              <a:avLst/>
            </a:prstGeom>
            <a:solidFill>
              <a:srgbClr val="274E13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 flipH="1" rot="10800000">
              <a:off x="3143250" y="2819400"/>
              <a:ext cx="640200" cy="182700"/>
            </a:xfrm>
            <a:prstGeom prst="rtTriangle">
              <a:avLst/>
            </a:prstGeom>
            <a:solidFill>
              <a:srgbClr val="000000">
                <a:alpha val="26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3135504" y="3158450"/>
              <a:ext cx="230100" cy="320100"/>
            </a:xfrm>
            <a:prstGeom prst="rect">
              <a:avLst/>
            </a:prstGeom>
            <a:solidFill>
              <a:srgbClr val="93C47D"/>
            </a:solidFill>
            <a:ln cap="flat" cmpd="sng" w="9525">
              <a:solidFill>
                <a:srgbClr val="93C47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3063250" y="4583425"/>
              <a:ext cx="331500" cy="5601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3520450" y="4050025"/>
              <a:ext cx="331500" cy="560100"/>
            </a:xfrm>
            <a:prstGeom prst="rect">
              <a:avLst/>
            </a:prstGeom>
            <a:solidFill>
              <a:srgbClr val="66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3520450" y="4583425"/>
              <a:ext cx="331500" cy="5601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3063250" y="4050025"/>
              <a:ext cx="331500" cy="560100"/>
            </a:xfrm>
            <a:prstGeom prst="rect">
              <a:avLst/>
            </a:prstGeom>
            <a:solidFill>
              <a:srgbClr val="66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287" name="Shape 287"/>
            <p:cNvCxnSpPr>
              <a:stCxn id="284" idx="1"/>
              <a:endCxn id="284" idx="3"/>
            </p:cNvCxnSpPr>
            <p:nvPr/>
          </p:nvCxnSpPr>
          <p:spPr>
            <a:xfrm>
              <a:off x="3063250" y="4863475"/>
              <a:ext cx="3315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sp>
          <p:nvSpPr>
            <p:cNvPr id="288" name="Shape 288"/>
            <p:cNvSpPr/>
            <p:nvPr/>
          </p:nvSpPr>
          <p:spPr>
            <a:xfrm>
              <a:off x="3063250" y="2829100"/>
              <a:ext cx="788700" cy="1097400"/>
            </a:xfrm>
            <a:prstGeom prst="rect">
              <a:avLst/>
            </a:pr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3360425" y="2625090"/>
              <a:ext cx="177600" cy="80100"/>
            </a:xfrm>
            <a:prstGeom prst="rect">
              <a:avLst/>
            </a:prstGeom>
            <a:solidFill>
              <a:srgbClr val="D50036">
                <a:alpha val="4346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3611875" y="2453650"/>
              <a:ext cx="102900" cy="80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3508975" y="2453650"/>
              <a:ext cx="102900" cy="80100"/>
            </a:xfrm>
            <a:prstGeom prst="rect">
              <a:avLst/>
            </a:prstGeom>
            <a:solidFill>
              <a:srgbClr val="274E13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3177535" y="2453650"/>
              <a:ext cx="102900" cy="80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3114700" y="2179725"/>
              <a:ext cx="685800" cy="1827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rgbClr val="FF99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294" name="Shape 294"/>
            <p:cNvCxnSpPr/>
            <p:nvPr/>
          </p:nvCxnSpPr>
          <p:spPr>
            <a:xfrm>
              <a:off x="3520450" y="4863475"/>
              <a:ext cx="3315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sp>
          <p:nvSpPr>
            <p:cNvPr id="295" name="Shape 295"/>
            <p:cNvSpPr/>
            <p:nvPr/>
          </p:nvSpPr>
          <p:spPr>
            <a:xfrm>
              <a:off x="2830705" y="2853650"/>
              <a:ext cx="230100" cy="320100"/>
            </a:xfrm>
            <a:prstGeom prst="rect">
              <a:avLst/>
            </a:prstGeom>
            <a:solidFill>
              <a:srgbClr val="93C47D"/>
            </a:solidFill>
            <a:ln cap="flat" cmpd="sng" w="9525">
              <a:solidFill>
                <a:srgbClr val="93C47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2830700" y="3158450"/>
              <a:ext cx="230100" cy="924900"/>
            </a:xfrm>
            <a:prstGeom prst="rect">
              <a:avLst/>
            </a:prstGeom>
            <a:solidFill>
              <a:srgbClr val="FFD966"/>
            </a:solidFill>
            <a:ln cap="flat" cmpd="sng" w="9525">
              <a:solidFill>
                <a:srgbClr val="93C47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3821305" y="2853650"/>
              <a:ext cx="230100" cy="320100"/>
            </a:xfrm>
            <a:prstGeom prst="rect">
              <a:avLst/>
            </a:prstGeom>
            <a:solidFill>
              <a:srgbClr val="93C47D"/>
            </a:solidFill>
            <a:ln cap="flat" cmpd="sng" w="9525">
              <a:solidFill>
                <a:srgbClr val="93C47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3832730" y="3158450"/>
              <a:ext cx="230100" cy="924900"/>
            </a:xfrm>
            <a:prstGeom prst="rect">
              <a:avLst/>
            </a:prstGeom>
            <a:solidFill>
              <a:srgbClr val="FFD966"/>
            </a:solidFill>
            <a:ln cap="flat" cmpd="sng" w="9525">
              <a:solidFill>
                <a:srgbClr val="93C47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 flipH="1" rot="10800000">
              <a:off x="3148862" y="2840475"/>
              <a:ext cx="640200" cy="182700"/>
            </a:xfrm>
            <a:prstGeom prst="rtTriangle">
              <a:avLst/>
            </a:prstGeom>
            <a:solidFill>
              <a:srgbClr val="000000">
                <a:alpha val="26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300" name="Shape 300"/>
            <p:cNvGrpSpPr/>
            <p:nvPr/>
          </p:nvGrpSpPr>
          <p:grpSpPr>
            <a:xfrm>
              <a:off x="3494950" y="2842275"/>
              <a:ext cx="253800" cy="472500"/>
              <a:chOff x="5033000" y="2811775"/>
              <a:chExt cx="253800" cy="472500"/>
            </a:xfrm>
          </p:grpSpPr>
          <p:sp>
            <p:nvSpPr>
              <p:cNvPr id="301" name="Shape 301"/>
              <p:cNvSpPr/>
              <p:nvPr/>
            </p:nvSpPr>
            <p:spPr>
              <a:xfrm>
                <a:off x="5109200" y="2811775"/>
                <a:ext cx="177600" cy="320100"/>
              </a:xfrm>
              <a:prstGeom prst="rect">
                <a:avLst/>
              </a:prstGeom>
              <a:solidFill>
                <a:srgbClr val="FF9900"/>
              </a:solidFill>
              <a:ln cap="flat" cmpd="sng" w="9525">
                <a:solidFill>
                  <a:srgbClr val="FF99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Shape 302"/>
              <p:cNvSpPr/>
              <p:nvPr/>
            </p:nvSpPr>
            <p:spPr>
              <a:xfrm>
                <a:off x="5033000" y="2964175"/>
                <a:ext cx="177600" cy="320100"/>
              </a:xfrm>
              <a:prstGeom prst="rect">
                <a:avLst/>
              </a:prstGeom>
              <a:solidFill>
                <a:srgbClr val="FF9900"/>
              </a:solidFill>
              <a:ln cap="flat" cmpd="sng" w="9525">
                <a:solidFill>
                  <a:srgbClr val="FF99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3" name="Shape 303"/>
            <p:cNvGrpSpPr/>
            <p:nvPr/>
          </p:nvGrpSpPr>
          <p:grpSpPr>
            <a:xfrm>
              <a:off x="3987137" y="2632062"/>
              <a:ext cx="1162900" cy="1314850"/>
              <a:chOff x="9228825" y="2963725"/>
              <a:chExt cx="1162900" cy="1314850"/>
            </a:xfrm>
          </p:grpSpPr>
          <p:sp>
            <p:nvSpPr>
              <p:cNvPr id="304" name="Shape 304"/>
              <p:cNvSpPr/>
              <p:nvPr/>
            </p:nvSpPr>
            <p:spPr>
              <a:xfrm>
                <a:off x="9228825" y="4095875"/>
                <a:ext cx="177600" cy="182700"/>
              </a:xfrm>
              <a:prstGeom prst="rect">
                <a:avLst/>
              </a:prstGeom>
              <a:solidFill>
                <a:schemeClr val="lt2"/>
              </a:solidFill>
              <a:ln cap="flat" cmpd="sng" w="762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Shape 305"/>
              <p:cNvSpPr/>
              <p:nvPr/>
            </p:nvSpPr>
            <p:spPr>
              <a:xfrm>
                <a:off x="9337815" y="4061375"/>
                <a:ext cx="102900" cy="80100"/>
              </a:xfrm>
              <a:prstGeom prst="rect">
                <a:avLst/>
              </a:prstGeom>
              <a:solidFill>
                <a:srgbClr val="7F6000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Shape 306"/>
              <p:cNvSpPr/>
              <p:nvPr/>
            </p:nvSpPr>
            <p:spPr>
              <a:xfrm>
                <a:off x="9414015" y="3985175"/>
                <a:ext cx="102900" cy="80100"/>
              </a:xfrm>
              <a:prstGeom prst="rect">
                <a:avLst/>
              </a:prstGeom>
              <a:solidFill>
                <a:srgbClr val="7F6000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Shape 307"/>
              <p:cNvSpPr/>
              <p:nvPr/>
            </p:nvSpPr>
            <p:spPr>
              <a:xfrm>
                <a:off x="9490215" y="3908975"/>
                <a:ext cx="102900" cy="80100"/>
              </a:xfrm>
              <a:prstGeom prst="rect">
                <a:avLst/>
              </a:prstGeom>
              <a:solidFill>
                <a:srgbClr val="7F6000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Shape 308"/>
              <p:cNvSpPr/>
              <p:nvPr/>
            </p:nvSpPr>
            <p:spPr>
              <a:xfrm>
                <a:off x="9566415" y="3832775"/>
                <a:ext cx="102900" cy="80100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Shape 309"/>
              <p:cNvSpPr/>
              <p:nvPr/>
            </p:nvSpPr>
            <p:spPr>
              <a:xfrm>
                <a:off x="9642615" y="3908975"/>
                <a:ext cx="102900" cy="80100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Shape 310"/>
              <p:cNvSpPr/>
              <p:nvPr/>
            </p:nvSpPr>
            <p:spPr>
              <a:xfrm>
                <a:off x="9718815" y="3985175"/>
                <a:ext cx="102900" cy="80100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Shape 311"/>
              <p:cNvSpPr/>
              <p:nvPr/>
            </p:nvSpPr>
            <p:spPr>
              <a:xfrm>
                <a:off x="9795015" y="4061375"/>
                <a:ext cx="102900" cy="80100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Shape 312"/>
              <p:cNvSpPr/>
              <p:nvPr/>
            </p:nvSpPr>
            <p:spPr>
              <a:xfrm>
                <a:off x="9490215" y="3756575"/>
                <a:ext cx="102900" cy="80100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Shape 313"/>
              <p:cNvSpPr/>
              <p:nvPr/>
            </p:nvSpPr>
            <p:spPr>
              <a:xfrm>
                <a:off x="9414015" y="3680375"/>
                <a:ext cx="102900" cy="80100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Shape 314"/>
              <p:cNvSpPr/>
              <p:nvPr/>
            </p:nvSpPr>
            <p:spPr>
              <a:xfrm>
                <a:off x="9604525" y="3573325"/>
                <a:ext cx="253800" cy="285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Shape 315"/>
              <p:cNvSpPr/>
              <p:nvPr/>
            </p:nvSpPr>
            <p:spPr>
              <a:xfrm>
                <a:off x="9756925" y="3420925"/>
                <a:ext cx="253800" cy="285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Shape 316"/>
              <p:cNvSpPr/>
              <p:nvPr/>
            </p:nvSpPr>
            <p:spPr>
              <a:xfrm>
                <a:off x="9881185" y="3273719"/>
                <a:ext cx="253800" cy="285899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Shape 317"/>
              <p:cNvSpPr/>
              <p:nvPr/>
            </p:nvSpPr>
            <p:spPr>
              <a:xfrm>
                <a:off x="9985525" y="3116125"/>
                <a:ext cx="253800" cy="285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Shape 318"/>
              <p:cNvSpPr/>
              <p:nvPr/>
            </p:nvSpPr>
            <p:spPr>
              <a:xfrm>
                <a:off x="10137925" y="2963725"/>
                <a:ext cx="253800" cy="285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19" name="Shape 319"/>
            <p:cNvSpPr/>
            <p:nvPr/>
          </p:nvSpPr>
          <p:spPr>
            <a:xfrm>
              <a:off x="3060800" y="3714575"/>
              <a:ext cx="788700" cy="80100"/>
            </a:xfrm>
            <a:prstGeom prst="rect">
              <a:avLst/>
            </a:prstGeom>
            <a:solidFill>
              <a:srgbClr val="274E13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Image result for herobrine" id="320" name="Shape 320"/>
          <p:cNvPicPr preferRelativeResize="0"/>
          <p:nvPr/>
        </p:nvPicPr>
        <p:blipFill rotWithShape="1">
          <a:blip r:embed="rId6">
            <a:alphaModFix/>
          </a:blip>
          <a:srcRect b="-6360" l="-25140" r="25140" t="6360"/>
          <a:stretch/>
        </p:blipFill>
        <p:spPr>
          <a:xfrm rot="-5400010">
            <a:off x="8029677" y="4850277"/>
            <a:ext cx="177600" cy="364777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 txBox="1"/>
          <p:nvPr/>
        </p:nvSpPr>
        <p:spPr>
          <a:xfrm>
            <a:off x="4517625" y="1115175"/>
            <a:ext cx="28905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Thirty dollars and 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350"/>
            <a:ext cx="5383525" cy="24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/>
          <p:nvPr/>
        </p:nvSpPr>
        <p:spPr>
          <a:xfrm>
            <a:off x="1040150" y="983000"/>
            <a:ext cx="10974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Toys r us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51450" y="2520075"/>
            <a:ext cx="3068999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 want to get this because I love toys.</a:t>
            </a:r>
          </a:p>
        </p:txBody>
      </p:sp>
      <p:pic>
        <p:nvPicPr>
          <p:cNvPr id="329" name="Shape 3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3525" y="0"/>
            <a:ext cx="3760475" cy="520064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/>
          <p:nvPr/>
        </p:nvSpPr>
        <p:spPr>
          <a:xfrm flipH="1" rot="10800000">
            <a:off x="2343150" y="4674975"/>
            <a:ext cx="3600" cy="1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/>
          <p:nvPr/>
        </p:nvSpPr>
        <p:spPr>
          <a:xfrm rot="5400000">
            <a:off x="834400" y="3730200"/>
            <a:ext cx="2091600" cy="735000"/>
          </a:xfrm>
          <a:prstGeom prst="can">
            <a:avLst>
              <a:gd fmla="val 50000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32" name="Shape 332"/>
          <p:cNvCxnSpPr>
            <a:stCxn id="331" idx="0"/>
            <a:endCxn id="331" idx="1"/>
          </p:cNvCxnSpPr>
          <p:nvPr/>
        </p:nvCxnSpPr>
        <p:spPr>
          <a:xfrm>
            <a:off x="1880200" y="4097700"/>
            <a:ext cx="3675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33" name="Shape 333"/>
          <p:cNvSpPr/>
          <p:nvPr/>
        </p:nvSpPr>
        <p:spPr>
          <a:xfrm>
            <a:off x="2514600" y="3943350"/>
            <a:ext cx="1383000" cy="388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2657462" y="3306037"/>
            <a:ext cx="1097280" cy="171450"/>
          </a:xfrm>
          <a:prstGeom prst="flowChartTerminator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35" name="Shape 335"/>
          <p:cNvCxnSpPr>
            <a:stCxn id="334" idx="2"/>
            <a:endCxn id="333" idx="0"/>
          </p:cNvCxnSpPr>
          <p:nvPr/>
        </p:nvCxnSpPr>
        <p:spPr>
          <a:xfrm>
            <a:off x="3206102" y="3477487"/>
            <a:ext cx="0" cy="465900"/>
          </a:xfrm>
          <a:prstGeom prst="straightConnector1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36" name="Shape 336"/>
          <p:cNvCxnSpPr>
            <a:stCxn id="333" idx="1"/>
            <a:endCxn id="331" idx="0"/>
          </p:cNvCxnSpPr>
          <p:nvPr/>
        </p:nvCxnSpPr>
        <p:spPr>
          <a:xfrm rot="10800000">
            <a:off x="1880100" y="4097700"/>
            <a:ext cx="634500" cy="3990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37" name="Shape 337"/>
          <p:cNvSpPr/>
          <p:nvPr/>
        </p:nvSpPr>
        <p:spPr>
          <a:xfrm rot="1556740">
            <a:off x="7558050" y="3769824"/>
            <a:ext cx="614400" cy="127800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/>
        </p:nvSpPr>
        <p:spPr>
          <a:xfrm flipH="1" rot="-5400000">
            <a:off x="3775725" y="3730200"/>
            <a:ext cx="2091600" cy="735000"/>
          </a:xfrm>
          <a:prstGeom prst="can">
            <a:avLst>
              <a:gd fmla="val 50000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39" name="Shape 339"/>
          <p:cNvCxnSpPr/>
          <p:nvPr/>
        </p:nvCxnSpPr>
        <p:spPr>
          <a:xfrm rot="10800000">
            <a:off x="3897600" y="4117650"/>
            <a:ext cx="634500" cy="3990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40" name="Shape 340"/>
          <p:cNvCxnSpPr/>
          <p:nvPr/>
        </p:nvCxnSpPr>
        <p:spPr>
          <a:xfrm flipH="1">
            <a:off x="2680362" y="4315375"/>
            <a:ext cx="22800" cy="5829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41" name="Shape 341"/>
          <p:cNvCxnSpPr/>
          <p:nvPr/>
        </p:nvCxnSpPr>
        <p:spPr>
          <a:xfrm flipH="1">
            <a:off x="2957625" y="4315375"/>
            <a:ext cx="22800" cy="5829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42" name="Shape 342"/>
          <p:cNvCxnSpPr/>
          <p:nvPr/>
        </p:nvCxnSpPr>
        <p:spPr>
          <a:xfrm flipH="1">
            <a:off x="3567187" y="4258400"/>
            <a:ext cx="22800" cy="5829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43" name="Shape 343"/>
          <p:cNvCxnSpPr/>
          <p:nvPr/>
        </p:nvCxnSpPr>
        <p:spPr>
          <a:xfrm flipH="1">
            <a:off x="3388987" y="4315375"/>
            <a:ext cx="22800" cy="5829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44" name="Shape 344"/>
          <p:cNvSpPr txBox="1"/>
          <p:nvPr/>
        </p:nvSpPr>
        <p:spPr>
          <a:xfrm>
            <a:off x="5737850" y="4217675"/>
            <a:ext cx="2800500" cy="9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AIR HOG</a:t>
            </a:r>
          </a:p>
        </p:txBody>
      </p:sp>
      <p:pic>
        <p:nvPicPr>
          <p:cNvPr id="345" name="Shape 345"/>
          <p:cNvPicPr preferRelativeResize="0"/>
          <p:nvPr/>
        </p:nvPicPr>
        <p:blipFill rotWithShape="1">
          <a:blip r:embed="rId4">
            <a:alphaModFix/>
          </a:blip>
          <a:srcRect b="38680" l="2129" r="51973" t="19120"/>
          <a:stretch/>
        </p:blipFill>
        <p:spPr>
          <a:xfrm>
            <a:off x="5494250" y="5016225"/>
            <a:ext cx="132875" cy="12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92478" y="4924100"/>
            <a:ext cx="93750" cy="129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 txBox="1"/>
          <p:nvPr/>
        </p:nvSpPr>
        <p:spPr>
          <a:xfrm>
            <a:off x="4290050" y="1092425"/>
            <a:ext cx="9672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35.00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4532100" y="113800"/>
            <a:ext cx="7512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102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3686925" y="421050"/>
            <a:ext cx="10974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11/8/16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193450" y="1479325"/>
            <a:ext cx="23211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Thirty five dollars and 00</a:t>
            </a:r>
          </a:p>
        </p:txBody>
      </p:sp>
      <p:sp>
        <p:nvSpPr>
          <p:cNvPr id="351" name="Shape 351"/>
          <p:cNvSpPr/>
          <p:nvPr/>
        </p:nvSpPr>
        <p:spPr>
          <a:xfrm>
            <a:off x="2775925" y="1861401"/>
            <a:ext cx="501350" cy="551050"/>
          </a:xfrm>
          <a:custGeom>
            <a:pathLst>
              <a:path extrusionOk="0" h="22042" w="20054">
                <a:moveTo>
                  <a:pt x="3668" y="22042"/>
                </a:moveTo>
                <a:cubicBezTo>
                  <a:pt x="3668" y="14870"/>
                  <a:pt x="-875" y="7451"/>
                  <a:pt x="1392" y="648"/>
                </a:cubicBezTo>
                <a:cubicBezTo>
                  <a:pt x="1607" y="0"/>
                  <a:pt x="1392" y="1331"/>
                  <a:pt x="1392" y="2014"/>
                </a:cubicBezTo>
                <a:cubicBezTo>
                  <a:pt x="1392" y="6575"/>
                  <a:pt x="-2123" y="14562"/>
                  <a:pt x="2302" y="15669"/>
                </a:cubicBezTo>
                <a:cubicBezTo>
                  <a:pt x="6063" y="16609"/>
                  <a:pt x="5116" y="7980"/>
                  <a:pt x="8219" y="5655"/>
                </a:cubicBezTo>
                <a:cubicBezTo>
                  <a:pt x="9576" y="4637"/>
                  <a:pt x="13307" y="1769"/>
                  <a:pt x="12771" y="3379"/>
                </a:cubicBezTo>
                <a:cubicBezTo>
                  <a:pt x="11954" y="5830"/>
                  <a:pt x="7813" y="5986"/>
                  <a:pt x="6854" y="8386"/>
                </a:cubicBezTo>
                <a:cubicBezTo>
                  <a:pt x="6119" y="10223"/>
                  <a:pt x="7798" y="12904"/>
                  <a:pt x="6399" y="14304"/>
                </a:cubicBezTo>
                <a:cubicBezTo>
                  <a:pt x="5746" y="14956"/>
                  <a:pt x="3015" y="14106"/>
                  <a:pt x="3668" y="14759"/>
                </a:cubicBezTo>
                <a:cubicBezTo>
                  <a:pt x="5602" y="16693"/>
                  <a:pt x="9190" y="14620"/>
                  <a:pt x="11861" y="15214"/>
                </a:cubicBezTo>
                <a:cubicBezTo>
                  <a:pt x="14985" y="15907"/>
                  <a:pt x="17792" y="17956"/>
                  <a:pt x="20054" y="2022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52" name="Shape 352"/>
          <p:cNvSpPr/>
          <p:nvPr/>
        </p:nvSpPr>
        <p:spPr>
          <a:xfrm>
            <a:off x="3303483" y="2136268"/>
            <a:ext cx="281050" cy="252825"/>
          </a:xfrm>
          <a:custGeom>
            <a:pathLst>
              <a:path extrusionOk="0" h="10113" w="11242">
                <a:moveTo>
                  <a:pt x="8056" y="577"/>
                </a:moveTo>
                <a:cubicBezTo>
                  <a:pt x="5931" y="577"/>
                  <a:pt x="3504" y="-516"/>
                  <a:pt x="1683" y="577"/>
                </a:cubicBezTo>
                <a:cubicBezTo>
                  <a:pt x="-532" y="1906"/>
                  <a:pt x="-385" y="6297"/>
                  <a:pt x="1228" y="8315"/>
                </a:cubicBezTo>
                <a:cubicBezTo>
                  <a:pt x="2126" y="9439"/>
                  <a:pt x="4172" y="10544"/>
                  <a:pt x="5324" y="9681"/>
                </a:cubicBezTo>
                <a:cubicBezTo>
                  <a:pt x="7919" y="7735"/>
                  <a:pt x="10222" y="1147"/>
                  <a:pt x="7145" y="122"/>
                </a:cubicBezTo>
                <a:cubicBezTo>
                  <a:pt x="6410" y="-122"/>
                  <a:pt x="6477" y="1654"/>
                  <a:pt x="6690" y="2398"/>
                </a:cubicBezTo>
                <a:cubicBezTo>
                  <a:pt x="7441" y="5028"/>
                  <a:pt x="9307" y="7291"/>
                  <a:pt x="11242" y="922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53" name="Shape 353"/>
          <p:cNvSpPr/>
          <p:nvPr/>
        </p:nvSpPr>
        <p:spPr>
          <a:xfrm>
            <a:off x="3641425" y="2036925"/>
            <a:ext cx="341375" cy="349425"/>
          </a:xfrm>
          <a:custGeom>
            <a:pathLst>
              <a:path extrusionOk="0" h="13977" w="13655">
                <a:moveTo>
                  <a:pt x="0" y="0"/>
                </a:moveTo>
                <a:cubicBezTo>
                  <a:pt x="0" y="2898"/>
                  <a:pt x="433" y="5788"/>
                  <a:pt x="910" y="8648"/>
                </a:cubicBezTo>
                <a:cubicBezTo>
                  <a:pt x="1159" y="10144"/>
                  <a:pt x="-162" y="14272"/>
                  <a:pt x="910" y="13200"/>
                </a:cubicBezTo>
                <a:cubicBezTo>
                  <a:pt x="3931" y="10178"/>
                  <a:pt x="2180" y="4464"/>
                  <a:pt x="4551" y="910"/>
                </a:cubicBezTo>
                <a:cubicBezTo>
                  <a:pt x="6470" y="-1968"/>
                  <a:pt x="7282" y="7464"/>
                  <a:pt x="7282" y="10924"/>
                </a:cubicBezTo>
                <a:cubicBezTo>
                  <a:pt x="7282" y="11834"/>
                  <a:pt x="6638" y="14298"/>
                  <a:pt x="7282" y="13655"/>
                </a:cubicBezTo>
                <a:cubicBezTo>
                  <a:pt x="9158" y="11778"/>
                  <a:pt x="8860" y="7666"/>
                  <a:pt x="11379" y="6827"/>
                </a:cubicBezTo>
                <a:cubicBezTo>
                  <a:pt x="13518" y="6113"/>
                  <a:pt x="13655" y="10944"/>
                  <a:pt x="13655" y="1320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54" name="Shape 354"/>
          <p:cNvSpPr/>
          <p:nvPr/>
        </p:nvSpPr>
        <p:spPr>
          <a:xfrm>
            <a:off x="4039700" y="2106993"/>
            <a:ext cx="214475" cy="271300"/>
          </a:xfrm>
          <a:custGeom>
            <a:pathLst>
              <a:path extrusionOk="0" h="10852" w="8579">
                <a:moveTo>
                  <a:pt x="0" y="4024"/>
                </a:moveTo>
                <a:cubicBezTo>
                  <a:pt x="2649" y="4024"/>
                  <a:pt x="5863" y="7718"/>
                  <a:pt x="7738" y="5845"/>
                </a:cubicBezTo>
                <a:cubicBezTo>
                  <a:pt x="8918" y="4665"/>
                  <a:pt x="8739" y="2173"/>
                  <a:pt x="7738" y="838"/>
                </a:cubicBezTo>
                <a:cubicBezTo>
                  <a:pt x="6434" y="-899"/>
                  <a:pt x="2755" y="535"/>
                  <a:pt x="1365" y="2204"/>
                </a:cubicBezTo>
                <a:cubicBezTo>
                  <a:pt x="-543" y="4493"/>
                  <a:pt x="1533" y="8744"/>
                  <a:pt x="3641" y="1085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55" name="Shape 355"/>
          <p:cNvSpPr/>
          <p:nvPr/>
        </p:nvSpPr>
        <p:spPr>
          <a:xfrm>
            <a:off x="4364711" y="1991400"/>
            <a:ext cx="164300" cy="364150"/>
          </a:xfrm>
          <a:custGeom>
            <a:pathLst>
              <a:path extrusionOk="0" h="14566" w="6572">
                <a:moveTo>
                  <a:pt x="655" y="0"/>
                </a:moveTo>
                <a:cubicBezTo>
                  <a:pt x="655" y="3641"/>
                  <a:pt x="655" y="7282"/>
                  <a:pt x="655" y="10924"/>
                </a:cubicBezTo>
                <a:cubicBezTo>
                  <a:pt x="655" y="12138"/>
                  <a:pt x="1869" y="14566"/>
                  <a:pt x="655" y="14566"/>
                </a:cubicBezTo>
                <a:cubicBezTo>
                  <a:pt x="-2356" y="14566"/>
                  <a:pt x="6572" y="4726"/>
                  <a:pt x="6572" y="773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56" name="Shape 356"/>
          <p:cNvSpPr/>
          <p:nvPr/>
        </p:nvSpPr>
        <p:spPr>
          <a:xfrm>
            <a:off x="4605915" y="2094531"/>
            <a:ext cx="230225" cy="265400"/>
          </a:xfrm>
          <a:custGeom>
            <a:pathLst>
              <a:path extrusionOk="0" h="10616" w="9209">
                <a:moveTo>
                  <a:pt x="3296" y="882"/>
                </a:moveTo>
                <a:cubicBezTo>
                  <a:pt x="2025" y="3740"/>
                  <a:pt x="-1777" y="8586"/>
                  <a:pt x="1020" y="9985"/>
                </a:cubicBezTo>
                <a:cubicBezTo>
                  <a:pt x="2939" y="10944"/>
                  <a:pt x="5875" y="10591"/>
                  <a:pt x="7393" y="9075"/>
                </a:cubicBezTo>
                <a:cubicBezTo>
                  <a:pt x="9434" y="7034"/>
                  <a:pt x="9889" y="2467"/>
                  <a:pt x="7848" y="427"/>
                </a:cubicBezTo>
                <a:cubicBezTo>
                  <a:pt x="6388" y="-1031"/>
                  <a:pt x="3985" y="2350"/>
                  <a:pt x="2841" y="406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57" name="Shape 357"/>
          <p:cNvSpPr/>
          <p:nvPr/>
        </p:nvSpPr>
        <p:spPr>
          <a:xfrm>
            <a:off x="5006950" y="2083455"/>
            <a:ext cx="156975" cy="294850"/>
          </a:xfrm>
          <a:custGeom>
            <a:pathLst>
              <a:path extrusionOk="0" h="11794" w="6279">
                <a:moveTo>
                  <a:pt x="0" y="870"/>
                </a:moveTo>
                <a:cubicBezTo>
                  <a:pt x="0" y="3146"/>
                  <a:pt x="0" y="3146"/>
                  <a:pt x="0" y="5422"/>
                </a:cubicBezTo>
                <a:cubicBezTo>
                  <a:pt x="0" y="6332"/>
                  <a:pt x="0" y="9063"/>
                  <a:pt x="0" y="8153"/>
                </a:cubicBezTo>
                <a:cubicBezTo>
                  <a:pt x="0" y="5160"/>
                  <a:pt x="2061" y="-1244"/>
                  <a:pt x="4552" y="415"/>
                </a:cubicBezTo>
                <a:cubicBezTo>
                  <a:pt x="7718" y="2524"/>
                  <a:pt x="5462" y="7988"/>
                  <a:pt x="5462" y="1179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58" name="Shape 358"/>
          <p:cNvSpPr/>
          <p:nvPr/>
        </p:nvSpPr>
        <p:spPr>
          <a:xfrm>
            <a:off x="4582431" y="1577365"/>
            <a:ext cx="461975" cy="426475"/>
          </a:xfrm>
          <a:custGeom>
            <a:pathLst>
              <a:path extrusionOk="0" h="17059" w="18479">
                <a:moveTo>
                  <a:pt x="6057" y="6092"/>
                </a:moveTo>
                <a:cubicBezTo>
                  <a:pt x="9521" y="6957"/>
                  <a:pt x="13024" y="7667"/>
                  <a:pt x="16526" y="8368"/>
                </a:cubicBezTo>
                <a:cubicBezTo>
                  <a:pt x="17269" y="8516"/>
                  <a:pt x="18612" y="9022"/>
                  <a:pt x="18346" y="9733"/>
                </a:cubicBezTo>
                <a:cubicBezTo>
                  <a:pt x="16607" y="14371"/>
                  <a:pt x="9801" y="18254"/>
                  <a:pt x="5146" y="16561"/>
                </a:cubicBezTo>
                <a:cubicBezTo>
                  <a:pt x="614" y="14912"/>
                  <a:pt x="-1805" y="5462"/>
                  <a:pt x="1960" y="2450"/>
                </a:cubicBezTo>
                <a:cubicBezTo>
                  <a:pt x="5680" y="-526"/>
                  <a:pt x="11306" y="175"/>
                  <a:pt x="16071" y="17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Shape 3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2"/>
            <a:ext cx="6229350" cy="24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Shape 364"/>
          <p:cNvSpPr txBox="1"/>
          <p:nvPr/>
        </p:nvSpPr>
        <p:spPr>
          <a:xfrm>
            <a:off x="902975" y="925825"/>
            <a:ext cx="36348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Toys r us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4960625" y="1051550"/>
            <a:ext cx="11430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59.99</a:t>
            </a:r>
          </a:p>
        </p:txBody>
      </p:sp>
      <p:pic>
        <p:nvPicPr>
          <p:cNvPr id="366" name="Shape 3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98525" y="1475387"/>
            <a:ext cx="27051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5" y="2315175"/>
            <a:ext cx="4753146" cy="2733674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 txBox="1"/>
          <p:nvPr/>
        </p:nvSpPr>
        <p:spPr>
          <a:xfrm>
            <a:off x="4798875" y="2409850"/>
            <a:ext cx="32706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highlight>
                  <a:srgbClr val="000000"/>
                </a:highlight>
              </a:rPr>
              <a:t>I want to get this because I love sports.</a:t>
            </a:r>
            <a:r>
              <a:rPr lang="en">
                <a:solidFill>
                  <a:srgbClr val="FFFFFF"/>
                </a:solidFill>
              </a:rPr>
              <a:t>  </a:t>
            </a:r>
          </a:p>
        </p:txBody>
      </p:sp>
      <p:grpSp>
        <p:nvGrpSpPr>
          <p:cNvPr id="369" name="Shape 369"/>
          <p:cNvGrpSpPr/>
          <p:nvPr/>
        </p:nvGrpSpPr>
        <p:grpSpPr>
          <a:xfrm>
            <a:off x="6179917" y="2624702"/>
            <a:ext cx="2924262" cy="2424149"/>
            <a:chOff x="6179917" y="2624702"/>
            <a:chExt cx="2924262" cy="2424149"/>
          </a:xfrm>
        </p:grpSpPr>
        <p:grpSp>
          <p:nvGrpSpPr>
            <p:cNvPr id="370" name="Shape 370"/>
            <p:cNvGrpSpPr/>
            <p:nvPr/>
          </p:nvGrpSpPr>
          <p:grpSpPr>
            <a:xfrm rot="60504">
              <a:off x="6200582" y="2649887"/>
              <a:ext cx="2882933" cy="2373779"/>
              <a:chOff x="5897850" y="2648725"/>
              <a:chExt cx="2882775" cy="2373649"/>
            </a:xfrm>
          </p:grpSpPr>
          <p:sp>
            <p:nvSpPr>
              <p:cNvPr id="371" name="Shape 371"/>
              <p:cNvSpPr/>
              <p:nvPr/>
            </p:nvSpPr>
            <p:spPr>
              <a:xfrm rot="-5400000">
                <a:off x="8274800" y="2480125"/>
                <a:ext cx="277200" cy="614400"/>
              </a:xfrm>
              <a:prstGeom prst="flowChartDelay">
                <a:avLst/>
              </a:prstGeom>
              <a:solidFill>
                <a:srgbClr val="07376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Shape 372"/>
              <p:cNvSpPr/>
              <p:nvPr/>
            </p:nvSpPr>
            <p:spPr>
              <a:xfrm>
                <a:off x="8033925" y="2811100"/>
                <a:ext cx="746700" cy="674700"/>
              </a:xfrm>
              <a:prstGeom prst="ellipse">
                <a:avLst/>
              </a:prstGeom>
              <a:solidFill>
                <a:srgbClr val="FFD966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Shape 373"/>
              <p:cNvSpPr/>
              <p:nvPr/>
            </p:nvSpPr>
            <p:spPr>
              <a:xfrm rot="5400000">
                <a:off x="8286833" y="3174698"/>
                <a:ext cx="240899" cy="228900"/>
              </a:xfrm>
              <a:prstGeom prst="flowChartDelay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74" name="Shape 374"/>
              <p:cNvGrpSpPr/>
              <p:nvPr/>
            </p:nvGrpSpPr>
            <p:grpSpPr>
              <a:xfrm>
                <a:off x="8116961" y="2860034"/>
                <a:ext cx="242086" cy="251414"/>
                <a:chOff x="7178025" y="708650"/>
                <a:chExt cx="1097400" cy="1097400"/>
              </a:xfrm>
            </p:grpSpPr>
            <p:sp>
              <p:nvSpPr>
                <p:cNvPr id="375" name="Shape 375"/>
                <p:cNvSpPr/>
                <p:nvPr/>
              </p:nvSpPr>
              <p:spPr>
                <a:xfrm>
                  <a:off x="7178025" y="708650"/>
                  <a:ext cx="1097400" cy="10974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6" name="Shape 376"/>
                <p:cNvSpPr/>
                <p:nvPr/>
              </p:nvSpPr>
              <p:spPr>
                <a:xfrm>
                  <a:off x="7353375" y="876350"/>
                  <a:ext cx="746700" cy="762000"/>
                </a:xfrm>
                <a:prstGeom prst="ellipse">
                  <a:avLst/>
                </a:prstGeom>
                <a:solidFill>
                  <a:srgbClr val="00FF00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7" name="Shape 377"/>
                <p:cNvSpPr/>
                <p:nvPr/>
              </p:nvSpPr>
              <p:spPr>
                <a:xfrm>
                  <a:off x="7490475" y="1034000"/>
                  <a:ext cx="472500" cy="446700"/>
                </a:xfrm>
                <a:prstGeom prst="ellipse">
                  <a:avLst/>
                </a:prstGeom>
                <a:solidFill>
                  <a:srgbClr val="000000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8" name="Shape 378"/>
                <p:cNvSpPr/>
                <p:nvPr/>
              </p:nvSpPr>
              <p:spPr>
                <a:xfrm>
                  <a:off x="7490475" y="1051525"/>
                  <a:ext cx="159900" cy="1257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79" name="Shape 379"/>
              <p:cNvGrpSpPr/>
              <p:nvPr/>
            </p:nvGrpSpPr>
            <p:grpSpPr>
              <a:xfrm>
                <a:off x="8438011" y="2860034"/>
                <a:ext cx="242086" cy="251414"/>
                <a:chOff x="7178025" y="708650"/>
                <a:chExt cx="1097400" cy="1097400"/>
              </a:xfrm>
            </p:grpSpPr>
            <p:sp>
              <p:nvSpPr>
                <p:cNvPr id="380" name="Shape 380"/>
                <p:cNvSpPr/>
                <p:nvPr/>
              </p:nvSpPr>
              <p:spPr>
                <a:xfrm>
                  <a:off x="7178025" y="708650"/>
                  <a:ext cx="1097400" cy="10974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1" name="Shape 381"/>
                <p:cNvSpPr/>
                <p:nvPr/>
              </p:nvSpPr>
              <p:spPr>
                <a:xfrm>
                  <a:off x="7353375" y="876350"/>
                  <a:ext cx="746700" cy="762000"/>
                </a:xfrm>
                <a:prstGeom prst="ellipse">
                  <a:avLst/>
                </a:prstGeom>
                <a:solidFill>
                  <a:srgbClr val="00FF00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2" name="Shape 382"/>
                <p:cNvSpPr/>
                <p:nvPr/>
              </p:nvSpPr>
              <p:spPr>
                <a:xfrm>
                  <a:off x="7490475" y="1034000"/>
                  <a:ext cx="472500" cy="446700"/>
                </a:xfrm>
                <a:prstGeom prst="ellipse">
                  <a:avLst/>
                </a:prstGeom>
                <a:solidFill>
                  <a:srgbClr val="000000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3" name="Shape 383"/>
                <p:cNvSpPr/>
                <p:nvPr/>
              </p:nvSpPr>
              <p:spPr>
                <a:xfrm>
                  <a:off x="7490475" y="1051525"/>
                  <a:ext cx="159900" cy="1257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84" name="Shape 384"/>
              <p:cNvSpPr/>
              <p:nvPr/>
            </p:nvSpPr>
            <p:spPr>
              <a:xfrm>
                <a:off x="8209149" y="3613600"/>
                <a:ext cx="408525" cy="674700"/>
              </a:xfrm>
              <a:prstGeom prst="flowChartProcess">
                <a:avLst/>
              </a:prstGeom>
              <a:solidFill>
                <a:srgbClr val="07376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Shape 385"/>
              <p:cNvSpPr/>
              <p:nvPr/>
            </p:nvSpPr>
            <p:spPr>
              <a:xfrm rot="1556740">
                <a:off x="7558050" y="3769824"/>
                <a:ext cx="614400" cy="127800"/>
              </a:xfrm>
              <a:prstGeom prst="flowChartProcess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Shape 386"/>
              <p:cNvSpPr/>
              <p:nvPr/>
            </p:nvSpPr>
            <p:spPr>
              <a:xfrm rot="1556731">
                <a:off x="7502472" y="3967659"/>
                <a:ext cx="614404" cy="92732"/>
              </a:xfrm>
              <a:prstGeom prst="flowChartProcess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Shape 387"/>
              <p:cNvSpPr/>
              <p:nvPr/>
            </p:nvSpPr>
            <p:spPr>
              <a:xfrm rot="5641272">
                <a:off x="8009500" y="4486100"/>
                <a:ext cx="614400" cy="127800"/>
              </a:xfrm>
              <a:prstGeom prst="flowChartProcess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Shape 388"/>
              <p:cNvSpPr/>
              <p:nvPr/>
            </p:nvSpPr>
            <p:spPr>
              <a:xfrm rot="5400000">
                <a:off x="8251850" y="4534200"/>
                <a:ext cx="614400" cy="127800"/>
              </a:xfrm>
              <a:prstGeom prst="flowChartProcess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Shape 389"/>
              <p:cNvSpPr/>
              <p:nvPr/>
            </p:nvSpPr>
            <p:spPr>
              <a:xfrm rot="2163313">
                <a:off x="7029450" y="3486149"/>
                <a:ext cx="242099" cy="1280174"/>
              </a:xfrm>
              <a:prstGeom prst="flowChartProcess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Shape 390"/>
              <p:cNvSpPr/>
              <p:nvPr/>
            </p:nvSpPr>
            <p:spPr>
              <a:xfrm rot="2477062">
                <a:off x="6196812" y="4379262"/>
                <a:ext cx="614400" cy="502925"/>
              </a:xfrm>
              <a:prstGeom prst="flowChartProcess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Shape 391"/>
              <p:cNvSpPr/>
              <p:nvPr/>
            </p:nvSpPr>
            <p:spPr>
              <a:xfrm>
                <a:off x="5897850" y="4714950"/>
                <a:ext cx="331500" cy="2409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92" name="Shape 392"/>
            <p:cNvSpPr/>
            <p:nvPr/>
          </p:nvSpPr>
          <p:spPr>
            <a:xfrm>
              <a:off x="8652525" y="3474725"/>
              <a:ext cx="160025" cy="160025"/>
            </a:xfrm>
            <a:prstGeom prst="flowChartProcess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3" name="Shape 393"/>
          <p:cNvGrpSpPr/>
          <p:nvPr/>
        </p:nvGrpSpPr>
        <p:grpSpPr>
          <a:xfrm flipH="1">
            <a:off x="3790026" y="2786994"/>
            <a:ext cx="2390722" cy="2420463"/>
            <a:chOff x="6389301" y="2628387"/>
            <a:chExt cx="2714879" cy="2420463"/>
          </a:xfrm>
        </p:grpSpPr>
        <p:grpSp>
          <p:nvGrpSpPr>
            <p:cNvPr id="394" name="Shape 394"/>
            <p:cNvGrpSpPr/>
            <p:nvPr/>
          </p:nvGrpSpPr>
          <p:grpSpPr>
            <a:xfrm rot="60504">
              <a:off x="6409982" y="2651729"/>
              <a:ext cx="2673516" cy="2373779"/>
              <a:chOff x="6107254" y="2648725"/>
              <a:chExt cx="2673370" cy="2373649"/>
            </a:xfrm>
          </p:grpSpPr>
          <p:sp>
            <p:nvSpPr>
              <p:cNvPr id="395" name="Shape 395"/>
              <p:cNvSpPr/>
              <p:nvPr/>
            </p:nvSpPr>
            <p:spPr>
              <a:xfrm rot="-5400000">
                <a:off x="8274800" y="2480125"/>
                <a:ext cx="277200" cy="614400"/>
              </a:xfrm>
              <a:prstGeom prst="flowChartDelay">
                <a:avLst/>
              </a:prstGeom>
              <a:solidFill>
                <a:srgbClr val="07376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Shape 396"/>
              <p:cNvSpPr/>
              <p:nvPr/>
            </p:nvSpPr>
            <p:spPr>
              <a:xfrm>
                <a:off x="8033925" y="2811100"/>
                <a:ext cx="746700" cy="674700"/>
              </a:xfrm>
              <a:prstGeom prst="ellipse">
                <a:avLst/>
              </a:prstGeom>
              <a:solidFill>
                <a:srgbClr val="FFD966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Shape 397"/>
              <p:cNvSpPr/>
              <p:nvPr/>
            </p:nvSpPr>
            <p:spPr>
              <a:xfrm rot="5400000">
                <a:off x="8286833" y="3174698"/>
                <a:ext cx="240899" cy="228900"/>
              </a:xfrm>
              <a:prstGeom prst="flowChartDelay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98" name="Shape 398"/>
              <p:cNvGrpSpPr/>
              <p:nvPr/>
            </p:nvGrpSpPr>
            <p:grpSpPr>
              <a:xfrm>
                <a:off x="8116961" y="2860034"/>
                <a:ext cx="242086" cy="251414"/>
                <a:chOff x="7178025" y="708650"/>
                <a:chExt cx="1097400" cy="1097400"/>
              </a:xfrm>
            </p:grpSpPr>
            <p:sp>
              <p:nvSpPr>
                <p:cNvPr id="399" name="Shape 399"/>
                <p:cNvSpPr/>
                <p:nvPr/>
              </p:nvSpPr>
              <p:spPr>
                <a:xfrm>
                  <a:off x="7178025" y="708650"/>
                  <a:ext cx="1097400" cy="10974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0" name="Shape 400"/>
                <p:cNvSpPr/>
                <p:nvPr/>
              </p:nvSpPr>
              <p:spPr>
                <a:xfrm>
                  <a:off x="7353375" y="876350"/>
                  <a:ext cx="746700" cy="762000"/>
                </a:xfrm>
                <a:prstGeom prst="ellipse">
                  <a:avLst/>
                </a:prstGeom>
                <a:solidFill>
                  <a:srgbClr val="00FF00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1" name="Shape 401"/>
                <p:cNvSpPr/>
                <p:nvPr/>
              </p:nvSpPr>
              <p:spPr>
                <a:xfrm>
                  <a:off x="7490475" y="1034000"/>
                  <a:ext cx="472500" cy="446700"/>
                </a:xfrm>
                <a:prstGeom prst="ellipse">
                  <a:avLst/>
                </a:prstGeom>
                <a:solidFill>
                  <a:srgbClr val="000000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2" name="Shape 402"/>
                <p:cNvSpPr/>
                <p:nvPr/>
              </p:nvSpPr>
              <p:spPr>
                <a:xfrm>
                  <a:off x="7490475" y="1051525"/>
                  <a:ext cx="159900" cy="1257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03" name="Shape 403"/>
              <p:cNvGrpSpPr/>
              <p:nvPr/>
            </p:nvGrpSpPr>
            <p:grpSpPr>
              <a:xfrm>
                <a:off x="8438011" y="2860034"/>
                <a:ext cx="242086" cy="251414"/>
                <a:chOff x="7178025" y="708650"/>
                <a:chExt cx="1097400" cy="1097400"/>
              </a:xfrm>
            </p:grpSpPr>
            <p:sp>
              <p:nvSpPr>
                <p:cNvPr id="404" name="Shape 404"/>
                <p:cNvSpPr/>
                <p:nvPr/>
              </p:nvSpPr>
              <p:spPr>
                <a:xfrm>
                  <a:off x="7178025" y="708650"/>
                  <a:ext cx="1097400" cy="10974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5" name="Shape 405"/>
                <p:cNvSpPr/>
                <p:nvPr/>
              </p:nvSpPr>
              <p:spPr>
                <a:xfrm>
                  <a:off x="7353375" y="876350"/>
                  <a:ext cx="746700" cy="762000"/>
                </a:xfrm>
                <a:prstGeom prst="ellipse">
                  <a:avLst/>
                </a:prstGeom>
                <a:solidFill>
                  <a:srgbClr val="00FF00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6" name="Shape 406"/>
                <p:cNvSpPr/>
                <p:nvPr/>
              </p:nvSpPr>
              <p:spPr>
                <a:xfrm>
                  <a:off x="7490475" y="1034000"/>
                  <a:ext cx="472500" cy="446700"/>
                </a:xfrm>
                <a:prstGeom prst="ellipse">
                  <a:avLst/>
                </a:prstGeom>
                <a:solidFill>
                  <a:srgbClr val="000000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7" name="Shape 407"/>
                <p:cNvSpPr/>
                <p:nvPr/>
              </p:nvSpPr>
              <p:spPr>
                <a:xfrm>
                  <a:off x="7490475" y="1051525"/>
                  <a:ext cx="159900" cy="1257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08" name="Shape 408"/>
              <p:cNvSpPr/>
              <p:nvPr/>
            </p:nvSpPr>
            <p:spPr>
              <a:xfrm>
                <a:off x="8209149" y="3613600"/>
                <a:ext cx="408525" cy="674700"/>
              </a:xfrm>
              <a:prstGeom prst="flowChartProcess">
                <a:avLst/>
              </a:prstGeom>
              <a:solidFill>
                <a:srgbClr val="07376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Shape 409"/>
              <p:cNvSpPr/>
              <p:nvPr/>
            </p:nvSpPr>
            <p:spPr>
              <a:xfrm rot="1556740">
                <a:off x="7558050" y="3769824"/>
                <a:ext cx="614400" cy="127800"/>
              </a:xfrm>
              <a:prstGeom prst="flowChartProcess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Shape 410"/>
              <p:cNvSpPr/>
              <p:nvPr/>
            </p:nvSpPr>
            <p:spPr>
              <a:xfrm rot="1556731">
                <a:off x="7502472" y="3967659"/>
                <a:ext cx="614404" cy="92732"/>
              </a:xfrm>
              <a:prstGeom prst="flowChartProcess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Shape 411"/>
              <p:cNvSpPr/>
              <p:nvPr/>
            </p:nvSpPr>
            <p:spPr>
              <a:xfrm rot="5641272">
                <a:off x="8009500" y="4486100"/>
                <a:ext cx="614400" cy="127800"/>
              </a:xfrm>
              <a:prstGeom prst="flowChartProcess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Shape 412"/>
              <p:cNvSpPr/>
              <p:nvPr/>
            </p:nvSpPr>
            <p:spPr>
              <a:xfrm rot="5400000">
                <a:off x="8251850" y="4534200"/>
                <a:ext cx="614400" cy="127800"/>
              </a:xfrm>
              <a:prstGeom prst="flowChartProcess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Shape 413"/>
              <p:cNvSpPr/>
              <p:nvPr/>
            </p:nvSpPr>
            <p:spPr>
              <a:xfrm rot="2163313">
                <a:off x="7029450" y="3486149"/>
                <a:ext cx="242099" cy="1280174"/>
              </a:xfrm>
              <a:prstGeom prst="flowChartProcess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Shape 414"/>
              <p:cNvSpPr/>
              <p:nvPr/>
            </p:nvSpPr>
            <p:spPr>
              <a:xfrm rot="2477062">
                <a:off x="6196812" y="4379262"/>
                <a:ext cx="614400" cy="502925"/>
              </a:xfrm>
              <a:prstGeom prst="flowChartProcess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15" name="Shape 415"/>
            <p:cNvSpPr/>
            <p:nvPr/>
          </p:nvSpPr>
          <p:spPr>
            <a:xfrm>
              <a:off x="8652525" y="3474725"/>
              <a:ext cx="160025" cy="160025"/>
            </a:xfrm>
            <a:prstGeom prst="flowChartProcess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6" name="Shape 416"/>
          <p:cNvGrpSpPr/>
          <p:nvPr/>
        </p:nvGrpSpPr>
        <p:grpSpPr>
          <a:xfrm flipH="1" rot="-5400000">
            <a:off x="1426933" y="4524302"/>
            <a:ext cx="417548" cy="631498"/>
            <a:chOff x="6389301" y="2628387"/>
            <a:chExt cx="2714879" cy="2420463"/>
          </a:xfrm>
        </p:grpSpPr>
        <p:grpSp>
          <p:nvGrpSpPr>
            <p:cNvPr id="417" name="Shape 417"/>
            <p:cNvGrpSpPr/>
            <p:nvPr/>
          </p:nvGrpSpPr>
          <p:grpSpPr>
            <a:xfrm rot="60504">
              <a:off x="6409982" y="2651729"/>
              <a:ext cx="2673516" cy="2373779"/>
              <a:chOff x="6107254" y="2648725"/>
              <a:chExt cx="2673370" cy="2373649"/>
            </a:xfrm>
          </p:grpSpPr>
          <p:sp>
            <p:nvSpPr>
              <p:cNvPr id="418" name="Shape 418"/>
              <p:cNvSpPr/>
              <p:nvPr/>
            </p:nvSpPr>
            <p:spPr>
              <a:xfrm rot="-5400000">
                <a:off x="8274800" y="2480125"/>
                <a:ext cx="277200" cy="614400"/>
              </a:xfrm>
              <a:prstGeom prst="flowChartDelay">
                <a:avLst/>
              </a:prstGeom>
              <a:solidFill>
                <a:srgbClr val="07376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Shape 419"/>
              <p:cNvSpPr/>
              <p:nvPr/>
            </p:nvSpPr>
            <p:spPr>
              <a:xfrm>
                <a:off x="8033925" y="2811100"/>
                <a:ext cx="746700" cy="674700"/>
              </a:xfrm>
              <a:prstGeom prst="ellipse">
                <a:avLst/>
              </a:prstGeom>
              <a:solidFill>
                <a:srgbClr val="FFD966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Shape 420"/>
              <p:cNvSpPr/>
              <p:nvPr/>
            </p:nvSpPr>
            <p:spPr>
              <a:xfrm rot="5400000">
                <a:off x="8286833" y="3174698"/>
                <a:ext cx="240899" cy="228900"/>
              </a:xfrm>
              <a:prstGeom prst="flowChartDelay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21" name="Shape 421"/>
              <p:cNvGrpSpPr/>
              <p:nvPr/>
            </p:nvGrpSpPr>
            <p:grpSpPr>
              <a:xfrm>
                <a:off x="8116961" y="2860034"/>
                <a:ext cx="242086" cy="251414"/>
                <a:chOff x="7178025" y="708650"/>
                <a:chExt cx="1097400" cy="1097400"/>
              </a:xfrm>
            </p:grpSpPr>
            <p:sp>
              <p:nvSpPr>
                <p:cNvPr id="422" name="Shape 422"/>
                <p:cNvSpPr/>
                <p:nvPr/>
              </p:nvSpPr>
              <p:spPr>
                <a:xfrm>
                  <a:off x="7178025" y="708650"/>
                  <a:ext cx="1097400" cy="10974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3" name="Shape 423"/>
                <p:cNvSpPr/>
                <p:nvPr/>
              </p:nvSpPr>
              <p:spPr>
                <a:xfrm>
                  <a:off x="7353375" y="876350"/>
                  <a:ext cx="746700" cy="762000"/>
                </a:xfrm>
                <a:prstGeom prst="ellipse">
                  <a:avLst/>
                </a:prstGeom>
                <a:solidFill>
                  <a:srgbClr val="00FF00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4" name="Shape 424"/>
                <p:cNvSpPr/>
                <p:nvPr/>
              </p:nvSpPr>
              <p:spPr>
                <a:xfrm>
                  <a:off x="7490475" y="1034000"/>
                  <a:ext cx="472500" cy="446700"/>
                </a:xfrm>
                <a:prstGeom prst="ellipse">
                  <a:avLst/>
                </a:prstGeom>
                <a:solidFill>
                  <a:srgbClr val="000000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5" name="Shape 425"/>
                <p:cNvSpPr/>
                <p:nvPr/>
              </p:nvSpPr>
              <p:spPr>
                <a:xfrm>
                  <a:off x="7490475" y="1051525"/>
                  <a:ext cx="159900" cy="1257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26" name="Shape 426"/>
              <p:cNvGrpSpPr/>
              <p:nvPr/>
            </p:nvGrpSpPr>
            <p:grpSpPr>
              <a:xfrm>
                <a:off x="8438011" y="2860034"/>
                <a:ext cx="242086" cy="251414"/>
                <a:chOff x="7178025" y="708650"/>
                <a:chExt cx="1097400" cy="1097400"/>
              </a:xfrm>
            </p:grpSpPr>
            <p:sp>
              <p:nvSpPr>
                <p:cNvPr id="427" name="Shape 427"/>
                <p:cNvSpPr/>
                <p:nvPr/>
              </p:nvSpPr>
              <p:spPr>
                <a:xfrm>
                  <a:off x="7178025" y="708650"/>
                  <a:ext cx="1097400" cy="10974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8" name="Shape 428"/>
                <p:cNvSpPr/>
                <p:nvPr/>
              </p:nvSpPr>
              <p:spPr>
                <a:xfrm>
                  <a:off x="7353375" y="876350"/>
                  <a:ext cx="746700" cy="762000"/>
                </a:xfrm>
                <a:prstGeom prst="ellipse">
                  <a:avLst/>
                </a:prstGeom>
                <a:solidFill>
                  <a:srgbClr val="00FF00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9" name="Shape 429"/>
                <p:cNvSpPr/>
                <p:nvPr/>
              </p:nvSpPr>
              <p:spPr>
                <a:xfrm>
                  <a:off x="7490475" y="1034000"/>
                  <a:ext cx="472500" cy="446700"/>
                </a:xfrm>
                <a:prstGeom prst="ellipse">
                  <a:avLst/>
                </a:prstGeom>
                <a:solidFill>
                  <a:srgbClr val="000000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0" name="Shape 430"/>
                <p:cNvSpPr/>
                <p:nvPr/>
              </p:nvSpPr>
              <p:spPr>
                <a:xfrm>
                  <a:off x="7490475" y="1051525"/>
                  <a:ext cx="159900" cy="1257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31" name="Shape 431"/>
              <p:cNvSpPr/>
              <p:nvPr/>
            </p:nvSpPr>
            <p:spPr>
              <a:xfrm>
                <a:off x="8209149" y="3613600"/>
                <a:ext cx="408525" cy="674700"/>
              </a:xfrm>
              <a:prstGeom prst="flowChartProcess">
                <a:avLst/>
              </a:prstGeom>
              <a:solidFill>
                <a:srgbClr val="07376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Shape 432"/>
              <p:cNvSpPr/>
              <p:nvPr/>
            </p:nvSpPr>
            <p:spPr>
              <a:xfrm rot="1556740">
                <a:off x="7558050" y="3769824"/>
                <a:ext cx="614400" cy="127800"/>
              </a:xfrm>
              <a:prstGeom prst="flowChartProcess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Shape 433"/>
              <p:cNvSpPr/>
              <p:nvPr/>
            </p:nvSpPr>
            <p:spPr>
              <a:xfrm rot="1556731">
                <a:off x="7502472" y="3967659"/>
                <a:ext cx="614404" cy="92732"/>
              </a:xfrm>
              <a:prstGeom prst="flowChartProcess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Shape 434"/>
              <p:cNvSpPr/>
              <p:nvPr/>
            </p:nvSpPr>
            <p:spPr>
              <a:xfrm rot="5641272">
                <a:off x="8009500" y="4486100"/>
                <a:ext cx="614400" cy="127800"/>
              </a:xfrm>
              <a:prstGeom prst="flowChartProcess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Shape 435"/>
              <p:cNvSpPr/>
              <p:nvPr/>
            </p:nvSpPr>
            <p:spPr>
              <a:xfrm rot="5400000">
                <a:off x="8251850" y="4534200"/>
                <a:ext cx="614400" cy="127800"/>
              </a:xfrm>
              <a:prstGeom prst="flowChartProcess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Shape 436"/>
              <p:cNvSpPr/>
              <p:nvPr/>
            </p:nvSpPr>
            <p:spPr>
              <a:xfrm rot="2163313">
                <a:off x="7029450" y="3486149"/>
                <a:ext cx="242099" cy="1280174"/>
              </a:xfrm>
              <a:prstGeom prst="flowChartProcess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Shape 437"/>
              <p:cNvSpPr/>
              <p:nvPr/>
            </p:nvSpPr>
            <p:spPr>
              <a:xfrm rot="2477062">
                <a:off x="6196812" y="4379262"/>
                <a:ext cx="614400" cy="502925"/>
              </a:xfrm>
              <a:prstGeom prst="flowChartProcess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8" name="Shape 438"/>
            <p:cNvSpPr/>
            <p:nvPr/>
          </p:nvSpPr>
          <p:spPr>
            <a:xfrm>
              <a:off x="8652525" y="3474725"/>
              <a:ext cx="160025" cy="160025"/>
            </a:xfrm>
            <a:prstGeom prst="flowChartProcess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39" name="Shape 439"/>
          <p:cNvSpPr/>
          <p:nvPr/>
        </p:nvSpPr>
        <p:spPr>
          <a:xfrm rot="50551">
            <a:off x="8692025" y="4667504"/>
            <a:ext cx="20402" cy="16502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0" name="Shape 440"/>
          <p:cNvSpPr txBox="1"/>
          <p:nvPr/>
        </p:nvSpPr>
        <p:spPr>
          <a:xfrm>
            <a:off x="5302800" y="22750"/>
            <a:ext cx="830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103</a:t>
            </a:r>
          </a:p>
        </p:txBody>
      </p:sp>
      <p:sp>
        <p:nvSpPr>
          <p:cNvPr id="441" name="Shape 441"/>
          <p:cNvSpPr txBox="1"/>
          <p:nvPr/>
        </p:nvSpPr>
        <p:spPr>
          <a:xfrm>
            <a:off x="4346950" y="386900"/>
            <a:ext cx="10923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11/8/16</a:t>
            </a:r>
          </a:p>
        </p:txBody>
      </p:sp>
      <p:sp>
        <p:nvSpPr>
          <p:cNvPr id="442" name="Shape 442"/>
          <p:cNvSpPr txBox="1"/>
          <p:nvPr/>
        </p:nvSpPr>
        <p:spPr>
          <a:xfrm>
            <a:off x="147925" y="1445175"/>
            <a:ext cx="2992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Fifty Nine dollars and 99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/>
          <p:nvPr/>
        </p:nvSpPr>
        <p:spPr>
          <a:xfrm flipH="1" rot="2700000">
            <a:off x="8731775" y="1961369"/>
            <a:ext cx="605849" cy="253709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8" name="Shape 448"/>
          <p:cNvSpPr/>
          <p:nvPr/>
        </p:nvSpPr>
        <p:spPr>
          <a:xfrm rot="-2700000">
            <a:off x="5488300" y="1917869"/>
            <a:ext cx="605849" cy="253709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9" name="Shape 449"/>
          <p:cNvSpPr txBox="1"/>
          <p:nvPr>
            <p:ph type="title"/>
          </p:nvPr>
        </p:nvSpPr>
        <p:spPr>
          <a:xfrm>
            <a:off x="1443250" y="1352750"/>
            <a:ext cx="29115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FLAT SCREEN TV</a:t>
            </a:r>
          </a:p>
        </p:txBody>
      </p:sp>
      <p:sp>
        <p:nvSpPr>
          <p:cNvPr id="450" name="Shape 450"/>
          <p:cNvSpPr txBox="1"/>
          <p:nvPr>
            <p:ph idx="1" type="body"/>
          </p:nvPr>
        </p:nvSpPr>
        <p:spPr>
          <a:xfrm>
            <a:off x="4229125" y="0"/>
            <a:ext cx="1414200" cy="278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 want to get this because I like waching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Tv with my friends and family</a:t>
            </a:r>
          </a:p>
        </p:txBody>
      </p:sp>
      <p:pic>
        <p:nvPicPr>
          <p:cNvPr id="451" name="Shape 4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34625"/>
            <a:ext cx="4537700" cy="22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Shape 4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8175" y="2477473"/>
            <a:ext cx="3814848" cy="1506225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Shape 453"/>
          <p:cNvSpPr/>
          <p:nvPr/>
        </p:nvSpPr>
        <p:spPr>
          <a:xfrm>
            <a:off x="5828575" y="706825"/>
            <a:ext cx="3120900" cy="1266900"/>
          </a:xfrm>
          <a:prstGeom prst="rect">
            <a:avLst/>
          </a:prstGeom>
          <a:solidFill>
            <a:srgbClr val="510000"/>
          </a:solidFill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4" name="Shape 454"/>
          <p:cNvSpPr/>
          <p:nvPr/>
        </p:nvSpPr>
        <p:spPr>
          <a:xfrm>
            <a:off x="5860500" y="706825"/>
            <a:ext cx="331500" cy="3294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5" name="Shape 455"/>
          <p:cNvSpPr txBox="1"/>
          <p:nvPr/>
        </p:nvSpPr>
        <p:spPr>
          <a:xfrm>
            <a:off x="6320775" y="674675"/>
            <a:ext cx="6807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TCL</a:t>
            </a:r>
          </a:p>
        </p:txBody>
      </p:sp>
      <p:sp>
        <p:nvSpPr>
          <p:cNvPr id="456" name="Shape 456"/>
          <p:cNvSpPr/>
          <p:nvPr/>
        </p:nvSpPr>
        <p:spPr>
          <a:xfrm>
            <a:off x="7282650" y="772075"/>
            <a:ext cx="680700" cy="329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457" name="Shape 457"/>
          <p:cNvGrpSpPr/>
          <p:nvPr/>
        </p:nvGrpSpPr>
        <p:grpSpPr>
          <a:xfrm>
            <a:off x="7423385" y="831286"/>
            <a:ext cx="399229" cy="210974"/>
            <a:chOff x="5487321" y="3952800"/>
            <a:chExt cx="5111771" cy="1219505"/>
          </a:xfrm>
        </p:grpSpPr>
        <p:sp>
          <p:nvSpPr>
            <p:cNvPr id="458" name="Shape 458"/>
            <p:cNvSpPr/>
            <p:nvPr/>
          </p:nvSpPr>
          <p:spPr>
            <a:xfrm>
              <a:off x="5487321" y="3952800"/>
              <a:ext cx="960616" cy="121950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0000"/>
                  </a:solidFill>
                  <a:latin typeface="Arial"/>
                </a:rPr>
                <a:t>N</a:t>
              </a:r>
            </a:p>
          </p:txBody>
        </p:sp>
        <p:sp>
          <p:nvSpPr>
            <p:cNvPr id="459" name="Shape 459"/>
            <p:cNvSpPr/>
            <p:nvPr/>
          </p:nvSpPr>
          <p:spPr>
            <a:xfrm>
              <a:off x="6524150" y="3952800"/>
              <a:ext cx="834099" cy="9867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0000"/>
                  </a:solidFill>
                  <a:latin typeface="Arial"/>
                </a:rPr>
                <a:t>E</a:t>
              </a:r>
            </a:p>
          </p:txBody>
        </p:sp>
        <p:sp>
          <p:nvSpPr>
            <p:cNvPr id="460" name="Shape 460"/>
            <p:cNvSpPr/>
            <p:nvPr/>
          </p:nvSpPr>
          <p:spPr>
            <a:xfrm>
              <a:off x="7388725" y="3952800"/>
              <a:ext cx="680680" cy="8020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0000"/>
                  </a:solidFill>
                  <a:latin typeface="Arial"/>
                </a:rPr>
                <a:t>T</a:t>
              </a:r>
            </a:p>
          </p:txBody>
        </p:sp>
        <p:sp>
          <p:nvSpPr>
            <p:cNvPr id="461" name="Shape 461"/>
            <p:cNvSpPr/>
            <p:nvPr/>
          </p:nvSpPr>
          <p:spPr>
            <a:xfrm>
              <a:off x="8145599" y="3952800"/>
              <a:ext cx="472625" cy="52774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0000"/>
                  </a:solidFill>
                  <a:latin typeface="Arial"/>
                </a:rPr>
                <a:t>F</a:t>
              </a:r>
            </a:p>
          </p:txBody>
        </p:sp>
        <p:sp>
          <p:nvSpPr>
            <p:cNvPr id="462" name="Shape 462"/>
            <p:cNvSpPr/>
            <p:nvPr/>
          </p:nvSpPr>
          <p:spPr>
            <a:xfrm>
              <a:off x="8684125" y="3952800"/>
              <a:ext cx="536621" cy="8020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0000"/>
                  </a:solidFill>
                  <a:latin typeface="Arial"/>
                </a:rPr>
                <a:t>L</a:t>
              </a:r>
            </a:p>
          </p:txBody>
        </p:sp>
        <p:sp>
          <p:nvSpPr>
            <p:cNvPr id="463" name="Shape 463"/>
            <p:cNvSpPr/>
            <p:nvPr/>
          </p:nvSpPr>
          <p:spPr>
            <a:xfrm>
              <a:off x="9267350" y="3952800"/>
              <a:ext cx="148388" cy="9867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0000"/>
                  </a:solidFill>
                  <a:latin typeface="Arial"/>
                </a:rPr>
                <a:t>I</a:t>
              </a:r>
            </a:p>
          </p:txBody>
        </p:sp>
        <p:sp>
          <p:nvSpPr>
            <p:cNvPr id="464" name="Shape 464"/>
            <p:cNvSpPr/>
            <p:nvPr/>
          </p:nvSpPr>
          <p:spPr>
            <a:xfrm>
              <a:off x="9481780" y="3952800"/>
              <a:ext cx="1117312" cy="121950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0000"/>
                  </a:solidFill>
                  <a:latin typeface="Arial"/>
                </a:rPr>
                <a:t>X</a:t>
              </a:r>
            </a:p>
          </p:txBody>
        </p:sp>
      </p:grpSp>
      <p:grpSp>
        <p:nvGrpSpPr>
          <p:cNvPr id="465" name="Shape 465"/>
          <p:cNvGrpSpPr/>
          <p:nvPr/>
        </p:nvGrpSpPr>
        <p:grpSpPr>
          <a:xfrm>
            <a:off x="7274968" y="1142955"/>
            <a:ext cx="674211" cy="348023"/>
            <a:chOff x="-478475" y="772075"/>
            <a:chExt cx="5230500" cy="1805100"/>
          </a:xfrm>
        </p:grpSpPr>
        <p:sp>
          <p:nvSpPr>
            <p:cNvPr id="466" name="Shape 466"/>
            <p:cNvSpPr/>
            <p:nvPr/>
          </p:nvSpPr>
          <p:spPr>
            <a:xfrm>
              <a:off x="-478475" y="772075"/>
              <a:ext cx="5230500" cy="1805100"/>
            </a:xfrm>
            <a:prstGeom prst="rect">
              <a:avLst/>
            </a:prstGeom>
            <a:solidFill>
              <a:srgbClr val="00FFFF"/>
            </a:solidFill>
            <a:ln cap="flat" cmpd="sng" w="9525">
              <a:solidFill>
                <a:srgbClr val="00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7" name="Shape 467"/>
            <p:cNvSpPr/>
            <p:nvPr/>
          </p:nvSpPr>
          <p:spPr>
            <a:xfrm>
              <a:off x="-100009" y="1036225"/>
              <a:ext cx="4603647" cy="1219154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rgbClr val="FFFF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  <a:solidFill>
                    <a:srgbClr val="FFFFFF"/>
                  </a:solidFill>
                  <a:latin typeface="Arial"/>
                </a:rPr>
                <a:t>VUDU</a:t>
              </a:r>
            </a:p>
          </p:txBody>
        </p:sp>
      </p:grpSp>
      <p:grpSp>
        <p:nvGrpSpPr>
          <p:cNvPr id="468" name="Shape 468"/>
          <p:cNvGrpSpPr/>
          <p:nvPr/>
        </p:nvGrpSpPr>
        <p:grpSpPr>
          <a:xfrm>
            <a:off x="7227711" y="1532448"/>
            <a:ext cx="680681" cy="348000"/>
            <a:chOff x="7670225" y="4343400"/>
            <a:chExt cx="1806000" cy="960000"/>
          </a:xfrm>
        </p:grpSpPr>
        <p:grpSp>
          <p:nvGrpSpPr>
            <p:cNvPr id="469" name="Shape 469"/>
            <p:cNvGrpSpPr/>
            <p:nvPr/>
          </p:nvGrpSpPr>
          <p:grpSpPr>
            <a:xfrm>
              <a:off x="7670225" y="4343400"/>
              <a:ext cx="1806000" cy="960000"/>
              <a:chOff x="6126475" y="3851900"/>
              <a:chExt cx="1806000" cy="960000"/>
            </a:xfrm>
          </p:grpSpPr>
          <p:sp>
            <p:nvSpPr>
              <p:cNvPr id="470" name="Shape 470"/>
              <p:cNvSpPr/>
              <p:nvPr/>
            </p:nvSpPr>
            <p:spPr>
              <a:xfrm>
                <a:off x="6126475" y="3851900"/>
                <a:ext cx="1806000" cy="960000"/>
              </a:xfrm>
              <a:prstGeom prst="rect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Shape 471"/>
              <p:cNvSpPr/>
              <p:nvPr/>
            </p:nvSpPr>
            <p:spPr>
              <a:xfrm>
                <a:off x="6983725" y="4126225"/>
                <a:ext cx="891600" cy="5217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2" name="Shape 472"/>
            <p:cNvGrpSpPr/>
            <p:nvPr/>
          </p:nvGrpSpPr>
          <p:grpSpPr>
            <a:xfrm>
              <a:off x="7773876" y="4665124"/>
              <a:ext cx="1598674" cy="262625"/>
              <a:chOff x="6244401" y="4248499"/>
              <a:chExt cx="1598674" cy="262625"/>
            </a:xfrm>
          </p:grpSpPr>
          <p:sp>
            <p:nvSpPr>
              <p:cNvPr id="473" name="Shape 473"/>
              <p:cNvSpPr/>
              <p:nvPr/>
            </p:nvSpPr>
            <p:spPr>
              <a:xfrm>
                <a:off x="6244401" y="4248499"/>
                <a:ext cx="680699" cy="24810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 cap="flat" cmpd="sng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  <a:solidFill>
                      <a:srgbClr val="FFFFFF"/>
                    </a:solidFill>
                    <a:latin typeface="Arial"/>
                  </a:rPr>
                  <a:t>You</a:t>
                </a:r>
              </a:p>
            </p:txBody>
          </p:sp>
          <p:sp>
            <p:nvSpPr>
              <p:cNvPr id="474" name="Shape 474"/>
              <p:cNvSpPr/>
              <p:nvPr/>
            </p:nvSpPr>
            <p:spPr>
              <a:xfrm>
                <a:off x="7015975" y="4263024"/>
                <a:ext cx="827100" cy="24810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 cap="flat" cmpd="sng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  <a:solidFill>
                      <a:srgbClr val="FF0000"/>
                    </a:solidFill>
                    <a:latin typeface="Arial"/>
                  </a:rPr>
                  <a:t>Tube</a:t>
                </a:r>
              </a:p>
            </p:txBody>
          </p:sp>
        </p:grpSp>
      </p:grpSp>
      <p:sp>
        <p:nvSpPr>
          <p:cNvPr id="475" name="Shape 475"/>
          <p:cNvSpPr/>
          <p:nvPr/>
        </p:nvSpPr>
        <p:spPr>
          <a:xfrm>
            <a:off x="5828575" y="1103562"/>
            <a:ext cx="1414200" cy="248100"/>
          </a:xfrm>
          <a:prstGeom prst="rect">
            <a:avLst/>
          </a:prstGeom>
          <a:solidFill>
            <a:srgbClr val="000000">
              <a:alpha val="265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6" name="Shape 476"/>
          <p:cNvSpPr/>
          <p:nvPr/>
        </p:nvSpPr>
        <p:spPr>
          <a:xfrm>
            <a:off x="5946043" y="1149052"/>
            <a:ext cx="1218509" cy="14091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FF"/>
                </a:solidFill>
                <a:latin typeface="Arial"/>
              </a:rPr>
              <a:t>Show Store</a:t>
            </a:r>
          </a:p>
        </p:txBody>
      </p:sp>
      <p:grpSp>
        <p:nvGrpSpPr>
          <p:cNvPr id="477" name="Shape 477"/>
          <p:cNvGrpSpPr/>
          <p:nvPr/>
        </p:nvGrpSpPr>
        <p:grpSpPr>
          <a:xfrm>
            <a:off x="8141077" y="730812"/>
            <a:ext cx="735068" cy="321012"/>
            <a:chOff x="1337525" y="1718125"/>
            <a:chExt cx="6459300" cy="1653000"/>
          </a:xfrm>
        </p:grpSpPr>
        <p:sp>
          <p:nvSpPr>
            <p:cNvPr id="478" name="Shape 478"/>
            <p:cNvSpPr/>
            <p:nvPr/>
          </p:nvSpPr>
          <p:spPr>
            <a:xfrm>
              <a:off x="1337525" y="1718125"/>
              <a:ext cx="6459300" cy="1653000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479" name="Shape 479"/>
            <p:cNvGrpSpPr/>
            <p:nvPr/>
          </p:nvGrpSpPr>
          <p:grpSpPr>
            <a:xfrm>
              <a:off x="1535000" y="1885950"/>
              <a:ext cx="5922164" cy="1219656"/>
              <a:chOff x="1611200" y="1276350"/>
              <a:chExt cx="5922164" cy="1219656"/>
            </a:xfrm>
          </p:grpSpPr>
          <p:sp>
            <p:nvSpPr>
              <p:cNvPr id="480" name="Shape 480"/>
              <p:cNvSpPr/>
              <p:nvPr/>
            </p:nvSpPr>
            <p:spPr>
              <a:xfrm>
                <a:off x="1611200" y="1276350"/>
                <a:ext cx="5922164" cy="1219656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  <a:solidFill>
                      <a:srgbClr val="FFFFFF"/>
                    </a:solidFill>
                    <a:latin typeface="Arial"/>
                  </a:rPr>
                  <a:t>HBOGO</a:t>
                </a:r>
              </a:p>
            </p:txBody>
          </p:sp>
          <p:sp>
            <p:nvSpPr>
              <p:cNvPr id="481" name="Shape 481"/>
              <p:cNvSpPr/>
              <p:nvPr/>
            </p:nvSpPr>
            <p:spPr>
              <a:xfrm>
                <a:off x="4023425" y="1418625"/>
                <a:ext cx="772200" cy="9351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Shape 482"/>
              <p:cNvSpPr/>
              <p:nvPr/>
            </p:nvSpPr>
            <p:spPr>
              <a:xfrm>
                <a:off x="6581627" y="1424525"/>
                <a:ext cx="772200" cy="935100"/>
              </a:xfrm>
              <a:prstGeom prst="ellipse">
                <a:avLst/>
              </a:prstGeom>
              <a:solidFill>
                <a:srgbClr val="00FFF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83" name="Shape 483"/>
          <p:cNvSpPr/>
          <p:nvPr/>
        </p:nvSpPr>
        <p:spPr>
          <a:xfrm>
            <a:off x="5828575" y="1484562"/>
            <a:ext cx="1414200" cy="248100"/>
          </a:xfrm>
          <a:prstGeom prst="rect">
            <a:avLst/>
          </a:prstGeom>
          <a:solidFill>
            <a:srgbClr val="000000">
              <a:alpha val="265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4" name="Shape 484"/>
          <p:cNvSpPr/>
          <p:nvPr/>
        </p:nvSpPr>
        <p:spPr>
          <a:xfrm>
            <a:off x="5946043" y="1530052"/>
            <a:ext cx="1247515" cy="138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FF"/>
                </a:solidFill>
                <a:latin typeface="Arial"/>
              </a:rPr>
              <a:t>I don't know</a:t>
            </a:r>
          </a:p>
        </p:txBody>
      </p:sp>
      <p:sp>
        <p:nvSpPr>
          <p:cNvPr id="485" name="Shape 485"/>
          <p:cNvSpPr/>
          <p:nvPr/>
        </p:nvSpPr>
        <p:spPr>
          <a:xfrm>
            <a:off x="777250" y="510012"/>
            <a:ext cx="488400" cy="10893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486" name="Shape 486"/>
          <p:cNvGrpSpPr/>
          <p:nvPr/>
        </p:nvGrpSpPr>
        <p:grpSpPr>
          <a:xfrm>
            <a:off x="811900" y="625550"/>
            <a:ext cx="419100" cy="138600"/>
            <a:chOff x="445775" y="331475"/>
            <a:chExt cx="419100" cy="138600"/>
          </a:xfrm>
        </p:grpSpPr>
        <p:sp>
          <p:nvSpPr>
            <p:cNvPr id="487" name="Shape 487"/>
            <p:cNvSpPr/>
            <p:nvPr/>
          </p:nvSpPr>
          <p:spPr>
            <a:xfrm>
              <a:off x="445775" y="331475"/>
              <a:ext cx="114300" cy="1386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598175" y="331475"/>
              <a:ext cx="114300" cy="1386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750575" y="331475"/>
              <a:ext cx="114300" cy="1386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0" name="Shape 490"/>
          <p:cNvGrpSpPr/>
          <p:nvPr/>
        </p:nvGrpSpPr>
        <p:grpSpPr>
          <a:xfrm>
            <a:off x="811900" y="777950"/>
            <a:ext cx="419100" cy="138600"/>
            <a:chOff x="445775" y="331475"/>
            <a:chExt cx="419100" cy="138600"/>
          </a:xfrm>
        </p:grpSpPr>
        <p:sp>
          <p:nvSpPr>
            <p:cNvPr id="491" name="Shape 491"/>
            <p:cNvSpPr/>
            <p:nvPr/>
          </p:nvSpPr>
          <p:spPr>
            <a:xfrm>
              <a:off x="445775" y="331475"/>
              <a:ext cx="114300" cy="1386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598175" y="331475"/>
              <a:ext cx="114300" cy="1386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750575" y="331475"/>
              <a:ext cx="114300" cy="1386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4" name="Shape 494"/>
          <p:cNvGrpSpPr/>
          <p:nvPr/>
        </p:nvGrpSpPr>
        <p:grpSpPr>
          <a:xfrm>
            <a:off x="811900" y="930350"/>
            <a:ext cx="419100" cy="138600"/>
            <a:chOff x="445775" y="331475"/>
            <a:chExt cx="419100" cy="138600"/>
          </a:xfrm>
        </p:grpSpPr>
        <p:sp>
          <p:nvSpPr>
            <p:cNvPr id="495" name="Shape 495"/>
            <p:cNvSpPr/>
            <p:nvPr/>
          </p:nvSpPr>
          <p:spPr>
            <a:xfrm>
              <a:off x="445775" y="331475"/>
              <a:ext cx="114300" cy="1386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598175" y="331475"/>
              <a:ext cx="114300" cy="1386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750575" y="331475"/>
              <a:ext cx="114300" cy="1386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8" name="Shape 498"/>
          <p:cNvGrpSpPr/>
          <p:nvPr/>
        </p:nvGrpSpPr>
        <p:grpSpPr>
          <a:xfrm>
            <a:off x="8174804" y="1139278"/>
            <a:ext cx="645203" cy="403899"/>
            <a:chOff x="2484125" y="2994650"/>
            <a:chExt cx="1070700" cy="606000"/>
          </a:xfrm>
        </p:grpSpPr>
        <p:sp>
          <p:nvSpPr>
            <p:cNvPr id="499" name="Shape 499"/>
            <p:cNvSpPr/>
            <p:nvPr/>
          </p:nvSpPr>
          <p:spPr>
            <a:xfrm>
              <a:off x="2484125" y="2994650"/>
              <a:ext cx="1070700" cy="606000"/>
            </a:xfrm>
            <a:prstGeom prst="rect">
              <a:avLst/>
            </a:prstGeom>
            <a:solidFill>
              <a:srgbClr val="00FF00"/>
            </a:solidFill>
            <a:ln cap="flat" cmpd="sng" w="9525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 rot="59972">
              <a:off x="2542061" y="3146592"/>
              <a:ext cx="966269" cy="302113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rgbClr val="FFFF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  <a:solidFill>
                    <a:srgbClr val="FFFFFF"/>
                  </a:solidFill>
                  <a:latin typeface="Arial"/>
                </a:rPr>
                <a:t>HULUPLUSE</a:t>
              </a:r>
            </a:p>
          </p:txBody>
        </p:sp>
      </p:grpSp>
      <p:pic>
        <p:nvPicPr>
          <p:cNvPr id="501" name="Shape 5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6050" y="4970181"/>
            <a:ext cx="331500" cy="161993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Shape 502"/>
          <p:cNvSpPr txBox="1"/>
          <p:nvPr/>
        </p:nvSpPr>
        <p:spPr>
          <a:xfrm>
            <a:off x="5985575" y="2970025"/>
            <a:ext cx="14142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amazon</a:t>
            </a:r>
          </a:p>
        </p:txBody>
      </p:sp>
      <p:sp>
        <p:nvSpPr>
          <p:cNvPr id="503" name="Shape 503"/>
          <p:cNvSpPr txBox="1"/>
          <p:nvPr/>
        </p:nvSpPr>
        <p:spPr>
          <a:xfrm>
            <a:off x="8580000" y="2348625"/>
            <a:ext cx="564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104</a:t>
            </a:r>
          </a:p>
        </p:txBody>
      </p:sp>
      <p:sp>
        <p:nvSpPr>
          <p:cNvPr id="504" name="Shape 504"/>
          <p:cNvSpPr txBox="1"/>
          <p:nvPr/>
        </p:nvSpPr>
        <p:spPr>
          <a:xfrm>
            <a:off x="7874550" y="2617275"/>
            <a:ext cx="8562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11/8/16</a:t>
            </a:r>
          </a:p>
        </p:txBody>
      </p:sp>
      <p:sp>
        <p:nvSpPr>
          <p:cNvPr id="505" name="Shape 505"/>
          <p:cNvSpPr txBox="1"/>
          <p:nvPr/>
        </p:nvSpPr>
        <p:spPr>
          <a:xfrm>
            <a:off x="8276825" y="2958325"/>
            <a:ext cx="8562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500.00</a:t>
            </a:r>
          </a:p>
        </p:txBody>
      </p:sp>
      <p:sp>
        <p:nvSpPr>
          <p:cNvPr id="506" name="Shape 506"/>
          <p:cNvSpPr txBox="1"/>
          <p:nvPr/>
        </p:nvSpPr>
        <p:spPr>
          <a:xfrm>
            <a:off x="5432175" y="3344312"/>
            <a:ext cx="24579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Five hundred dollars and 00</a:t>
            </a:r>
          </a:p>
        </p:txBody>
      </p:sp>
      <p:sp>
        <p:nvSpPr>
          <p:cNvPr id="507" name="Shape 507"/>
          <p:cNvSpPr/>
          <p:nvPr/>
        </p:nvSpPr>
        <p:spPr>
          <a:xfrm>
            <a:off x="7800625" y="3630037"/>
            <a:ext cx="22750" cy="273100"/>
          </a:xfrm>
          <a:custGeom>
            <a:pathLst>
              <a:path extrusionOk="0" h="10924" w="910">
                <a:moveTo>
                  <a:pt x="910" y="10924"/>
                </a:moveTo>
                <a:cubicBezTo>
                  <a:pt x="910" y="7270"/>
                  <a:pt x="0" y="3653"/>
                  <a:pt x="0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508" name="Shape 508"/>
          <p:cNvSpPr/>
          <p:nvPr/>
        </p:nvSpPr>
        <p:spPr>
          <a:xfrm>
            <a:off x="7823362" y="3732462"/>
            <a:ext cx="170700" cy="68275"/>
          </a:xfrm>
          <a:custGeom>
            <a:pathLst>
              <a:path extrusionOk="0" h="2731" w="6828">
                <a:moveTo>
                  <a:pt x="0" y="2731"/>
                </a:moveTo>
                <a:cubicBezTo>
                  <a:pt x="2403" y="2250"/>
                  <a:pt x="4376" y="0"/>
                  <a:pt x="6828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509" name="Shape 509"/>
          <p:cNvSpPr/>
          <p:nvPr/>
        </p:nvSpPr>
        <p:spPr>
          <a:xfrm>
            <a:off x="7823362" y="3800725"/>
            <a:ext cx="170675" cy="102425"/>
          </a:xfrm>
          <a:custGeom>
            <a:pathLst>
              <a:path extrusionOk="0" h="4097" w="6827">
                <a:moveTo>
                  <a:pt x="0" y="0"/>
                </a:moveTo>
                <a:cubicBezTo>
                  <a:pt x="2439" y="1045"/>
                  <a:pt x="5641" y="1722"/>
                  <a:pt x="6827" y="409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510" name="Shape 510"/>
          <p:cNvSpPr/>
          <p:nvPr/>
        </p:nvSpPr>
        <p:spPr>
          <a:xfrm>
            <a:off x="7973814" y="3766955"/>
            <a:ext cx="274100" cy="169975"/>
          </a:xfrm>
          <a:custGeom>
            <a:pathLst>
              <a:path extrusionOk="0" h="6799" w="10964">
                <a:moveTo>
                  <a:pt x="5502" y="300"/>
                </a:moveTo>
                <a:cubicBezTo>
                  <a:pt x="3047" y="572"/>
                  <a:pt x="-1251" y="4015"/>
                  <a:pt x="495" y="5762"/>
                </a:cubicBezTo>
                <a:cubicBezTo>
                  <a:pt x="2224" y="7491"/>
                  <a:pt x="6355" y="6842"/>
                  <a:pt x="7778" y="4852"/>
                </a:cubicBezTo>
                <a:cubicBezTo>
                  <a:pt x="8764" y="3471"/>
                  <a:pt x="6701" y="-899"/>
                  <a:pt x="5502" y="300"/>
                </a:cubicBezTo>
                <a:cubicBezTo>
                  <a:pt x="3603" y="2197"/>
                  <a:pt x="8562" y="5017"/>
                  <a:pt x="10964" y="621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511" name="Shape 511"/>
          <p:cNvSpPr/>
          <p:nvPr/>
        </p:nvSpPr>
        <p:spPr>
          <a:xfrm>
            <a:off x="8198552" y="3743825"/>
            <a:ext cx="248800" cy="216225"/>
          </a:xfrm>
          <a:custGeom>
            <a:pathLst>
              <a:path extrusionOk="0" h="8649" w="9952">
                <a:moveTo>
                  <a:pt x="1351" y="0"/>
                </a:moveTo>
                <a:cubicBezTo>
                  <a:pt x="1351" y="2883"/>
                  <a:pt x="-1532" y="8649"/>
                  <a:pt x="1351" y="8649"/>
                </a:cubicBezTo>
                <a:cubicBezTo>
                  <a:pt x="3294" y="8649"/>
                  <a:pt x="4165" y="4137"/>
                  <a:pt x="5903" y="5007"/>
                </a:cubicBezTo>
                <a:cubicBezTo>
                  <a:pt x="6862" y="5486"/>
                  <a:pt x="6358" y="7120"/>
                  <a:pt x="6358" y="8193"/>
                </a:cubicBezTo>
                <a:cubicBezTo>
                  <a:pt x="6358" y="9694"/>
                  <a:pt x="8771" y="3718"/>
                  <a:pt x="9544" y="5007"/>
                </a:cubicBezTo>
                <a:cubicBezTo>
                  <a:pt x="10187" y="6080"/>
                  <a:pt x="9885" y="8649"/>
                  <a:pt x="8634" y="864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512" name="Shape 512"/>
          <p:cNvSpPr/>
          <p:nvPr/>
        </p:nvSpPr>
        <p:spPr>
          <a:xfrm>
            <a:off x="8522948" y="3713025"/>
            <a:ext cx="207850" cy="277800"/>
          </a:xfrm>
          <a:custGeom>
            <a:pathLst>
              <a:path extrusionOk="0" h="11112" w="8314">
                <a:moveTo>
                  <a:pt x="771" y="5194"/>
                </a:moveTo>
                <a:cubicBezTo>
                  <a:pt x="3203" y="5194"/>
                  <a:pt x="7149" y="7907"/>
                  <a:pt x="8054" y="5649"/>
                </a:cubicBezTo>
                <a:cubicBezTo>
                  <a:pt x="8573" y="4350"/>
                  <a:pt x="7918" y="2716"/>
                  <a:pt x="7143" y="1553"/>
                </a:cubicBezTo>
                <a:cubicBezTo>
                  <a:pt x="6201" y="141"/>
                  <a:pt x="3335" y="-556"/>
                  <a:pt x="2136" y="643"/>
                </a:cubicBezTo>
                <a:cubicBezTo>
                  <a:pt x="-331" y="3110"/>
                  <a:pt x="-983" y="9548"/>
                  <a:pt x="2136" y="1111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513" name="Shape 513"/>
          <p:cNvSpPr/>
          <p:nvPr/>
        </p:nvSpPr>
        <p:spPr>
          <a:xfrm>
            <a:off x="8796300" y="3694525"/>
            <a:ext cx="125175" cy="231375"/>
          </a:xfrm>
          <a:custGeom>
            <a:pathLst>
              <a:path extrusionOk="0" h="9255" w="5007">
                <a:moveTo>
                  <a:pt x="0" y="9255"/>
                </a:moveTo>
                <a:cubicBezTo>
                  <a:pt x="328" y="7611"/>
                  <a:pt x="455" y="5923"/>
                  <a:pt x="455" y="4248"/>
                </a:cubicBezTo>
                <a:cubicBezTo>
                  <a:pt x="455" y="3186"/>
                  <a:pt x="455" y="0"/>
                  <a:pt x="455" y="1062"/>
                </a:cubicBezTo>
                <a:cubicBezTo>
                  <a:pt x="455" y="3103"/>
                  <a:pt x="2965" y="5158"/>
                  <a:pt x="5007" y="515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514" name="Shape 514"/>
          <p:cNvSpPr/>
          <p:nvPr/>
        </p:nvSpPr>
        <p:spPr>
          <a:xfrm>
            <a:off x="8872482" y="3891775"/>
            <a:ext cx="142950" cy="100200"/>
          </a:xfrm>
          <a:custGeom>
            <a:pathLst>
              <a:path extrusionOk="0" h="4008" w="5718">
                <a:moveTo>
                  <a:pt x="4236" y="0"/>
                </a:moveTo>
                <a:cubicBezTo>
                  <a:pt x="2741" y="0"/>
                  <a:pt x="-415" y="432"/>
                  <a:pt x="139" y="1820"/>
                </a:cubicBezTo>
                <a:cubicBezTo>
                  <a:pt x="798" y="3469"/>
                  <a:pt x="3667" y="4625"/>
                  <a:pt x="5146" y="3641"/>
                </a:cubicBezTo>
                <a:cubicBezTo>
                  <a:pt x="6187" y="2947"/>
                  <a:pt x="5354" y="559"/>
                  <a:pt x="4236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515" name="Shape 515"/>
          <p:cNvSpPr/>
          <p:nvPr/>
        </p:nvSpPr>
        <p:spPr>
          <a:xfrm>
            <a:off x="9018513" y="3812100"/>
            <a:ext cx="117650" cy="159325"/>
          </a:xfrm>
          <a:custGeom>
            <a:pathLst>
              <a:path extrusionOk="0" h="6373" w="4706">
                <a:moveTo>
                  <a:pt x="670" y="0"/>
                </a:moveTo>
                <a:cubicBezTo>
                  <a:pt x="670" y="101"/>
                  <a:pt x="0" y="5114"/>
                  <a:pt x="214" y="5007"/>
                </a:cubicBezTo>
                <a:cubicBezTo>
                  <a:pt x="1941" y="4144"/>
                  <a:pt x="2765" y="-247"/>
                  <a:pt x="4311" y="911"/>
                </a:cubicBezTo>
                <a:cubicBezTo>
                  <a:pt x="5889" y="2094"/>
                  <a:pt x="62" y="6373"/>
                  <a:pt x="2035" y="637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/>
          <p:nvPr/>
        </p:nvSpPr>
        <p:spPr>
          <a:xfrm>
            <a:off x="7646675" y="3703325"/>
            <a:ext cx="491400" cy="594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521" name="Shape 521"/>
          <p:cNvSpPr/>
          <p:nvPr/>
        </p:nvSpPr>
        <p:spPr>
          <a:xfrm>
            <a:off x="5509250" y="2228850"/>
            <a:ext cx="45725" cy="422900"/>
          </a:xfrm>
          <a:custGeom>
            <a:pathLst>
              <a:path extrusionOk="0" h="16916" w="1829">
                <a:moveTo>
                  <a:pt x="1829" y="16916"/>
                </a:moveTo>
                <a:cubicBezTo>
                  <a:pt x="1315" y="11267"/>
                  <a:pt x="0" y="5671"/>
                  <a:pt x="0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522" name="Shape 522"/>
          <p:cNvSpPr txBox="1"/>
          <p:nvPr/>
        </p:nvSpPr>
        <p:spPr>
          <a:xfrm>
            <a:off x="6397650" y="1036250"/>
            <a:ext cx="2677800" cy="82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 want to get this house because I want to live in cooper station  </a:t>
            </a:r>
          </a:p>
        </p:txBody>
      </p:sp>
      <p:grpSp>
        <p:nvGrpSpPr>
          <p:cNvPr id="523" name="Shape 523"/>
          <p:cNvGrpSpPr/>
          <p:nvPr/>
        </p:nvGrpSpPr>
        <p:grpSpPr>
          <a:xfrm>
            <a:off x="0" y="0"/>
            <a:ext cx="6409433" cy="2701718"/>
            <a:chOff x="125199" y="178632"/>
            <a:chExt cx="9204988" cy="2701718"/>
          </a:xfrm>
        </p:grpSpPr>
        <p:pic>
          <p:nvPicPr>
            <p:cNvPr id="524" name="Shape 5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5199" y="178632"/>
              <a:ext cx="9143999" cy="25736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5" name="Shape 525"/>
            <p:cNvSpPr/>
            <p:nvPr/>
          </p:nvSpPr>
          <p:spPr>
            <a:xfrm>
              <a:off x="5433525" y="2350771"/>
              <a:ext cx="416540" cy="438175"/>
            </a:xfrm>
            <a:custGeom>
              <a:pathLst>
                <a:path extrusionOk="0" h="17527" w="15814">
                  <a:moveTo>
                    <a:pt x="727" y="6097"/>
                  </a:moveTo>
                  <a:cubicBezTo>
                    <a:pt x="2948" y="4763"/>
                    <a:pt x="5267" y="3597"/>
                    <a:pt x="7585" y="2439"/>
                  </a:cubicBezTo>
                  <a:cubicBezTo>
                    <a:pt x="8355" y="2053"/>
                    <a:pt x="10022" y="0"/>
                    <a:pt x="9413" y="610"/>
                  </a:cubicBezTo>
                  <a:cubicBezTo>
                    <a:pt x="7127" y="2896"/>
                    <a:pt x="5446" y="6022"/>
                    <a:pt x="2555" y="7468"/>
                  </a:cubicBezTo>
                  <a:cubicBezTo>
                    <a:pt x="1873" y="7808"/>
                    <a:pt x="-269" y="8006"/>
                    <a:pt x="269" y="7468"/>
                  </a:cubicBezTo>
                  <a:cubicBezTo>
                    <a:pt x="4633" y="3103"/>
                    <a:pt x="9642" y="17527"/>
                    <a:pt x="15814" y="17527"/>
                  </a:cubicBez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26" name="Shape 526"/>
            <p:cNvSpPr/>
            <p:nvPr/>
          </p:nvSpPr>
          <p:spPr>
            <a:xfrm>
              <a:off x="5925085" y="2503183"/>
              <a:ext cx="406689" cy="195000"/>
            </a:xfrm>
            <a:custGeom>
              <a:pathLst>
                <a:path extrusionOk="0" h="7800" w="15440">
                  <a:moveTo>
                    <a:pt x="7211" y="0"/>
                  </a:moveTo>
                  <a:cubicBezTo>
                    <a:pt x="4463" y="0"/>
                    <a:pt x="-1060" y="2215"/>
                    <a:pt x="353" y="4572"/>
                  </a:cubicBezTo>
                  <a:cubicBezTo>
                    <a:pt x="2045" y="7393"/>
                    <a:pt x="7277" y="8770"/>
                    <a:pt x="9954" y="6858"/>
                  </a:cubicBezTo>
                  <a:cubicBezTo>
                    <a:pt x="11566" y="5706"/>
                    <a:pt x="9507" y="2106"/>
                    <a:pt x="7668" y="1371"/>
                  </a:cubicBezTo>
                  <a:cubicBezTo>
                    <a:pt x="4723" y="193"/>
                    <a:pt x="15440" y="3686"/>
                    <a:pt x="15440" y="6858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27" name="Shape 527"/>
            <p:cNvSpPr/>
            <p:nvPr/>
          </p:nvSpPr>
          <p:spPr>
            <a:xfrm>
              <a:off x="6548368" y="2341804"/>
              <a:ext cx="530750" cy="410500"/>
            </a:xfrm>
            <a:custGeom>
              <a:pathLst>
                <a:path extrusionOk="0" h="16420" w="20150">
                  <a:moveTo>
                    <a:pt x="1378" y="12856"/>
                  </a:moveTo>
                  <a:cubicBezTo>
                    <a:pt x="1378" y="8729"/>
                    <a:pt x="2293" y="4637"/>
                    <a:pt x="2293" y="511"/>
                  </a:cubicBezTo>
                  <a:cubicBezTo>
                    <a:pt x="2293" y="-511"/>
                    <a:pt x="1377" y="2339"/>
                    <a:pt x="921" y="3254"/>
                  </a:cubicBezTo>
                  <a:cubicBezTo>
                    <a:pt x="103" y="4890"/>
                    <a:pt x="-600" y="7726"/>
                    <a:pt x="921" y="8741"/>
                  </a:cubicBezTo>
                  <a:cubicBezTo>
                    <a:pt x="3135" y="10217"/>
                    <a:pt x="7031" y="4833"/>
                    <a:pt x="8694" y="6912"/>
                  </a:cubicBezTo>
                  <a:cubicBezTo>
                    <a:pt x="10109" y="8681"/>
                    <a:pt x="9966" y="11286"/>
                    <a:pt x="10980" y="13313"/>
                  </a:cubicBezTo>
                  <a:cubicBezTo>
                    <a:pt x="11347" y="14046"/>
                    <a:pt x="11894" y="16419"/>
                    <a:pt x="11894" y="15599"/>
                  </a:cubicBezTo>
                  <a:cubicBezTo>
                    <a:pt x="11894" y="14370"/>
                    <a:pt x="12053" y="13133"/>
                    <a:pt x="12351" y="11941"/>
                  </a:cubicBezTo>
                  <a:cubicBezTo>
                    <a:pt x="12813" y="10088"/>
                    <a:pt x="15527" y="8735"/>
                    <a:pt x="17380" y="9198"/>
                  </a:cubicBezTo>
                  <a:cubicBezTo>
                    <a:pt x="18774" y="9546"/>
                    <a:pt x="21103" y="12856"/>
                    <a:pt x="19666" y="12856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28" name="Shape 528"/>
            <p:cNvSpPr/>
            <p:nvPr/>
          </p:nvSpPr>
          <p:spPr>
            <a:xfrm>
              <a:off x="7241344" y="2071500"/>
              <a:ext cx="468957" cy="737625"/>
            </a:xfrm>
            <a:custGeom>
              <a:pathLst>
                <a:path extrusionOk="0" h="29505" w="17804">
                  <a:moveTo>
                    <a:pt x="352" y="19651"/>
                  </a:moveTo>
                  <a:cubicBezTo>
                    <a:pt x="6064" y="19651"/>
                    <a:pt x="12158" y="19460"/>
                    <a:pt x="17268" y="16907"/>
                  </a:cubicBezTo>
                  <a:cubicBezTo>
                    <a:pt x="18863" y="16109"/>
                    <a:pt x="16260" y="13461"/>
                    <a:pt x="15439" y="11878"/>
                  </a:cubicBezTo>
                  <a:cubicBezTo>
                    <a:pt x="13007" y="7189"/>
                    <a:pt x="9103" y="-2080"/>
                    <a:pt x="4467" y="448"/>
                  </a:cubicBezTo>
                  <a:cubicBezTo>
                    <a:pt x="-2759" y="4389"/>
                    <a:pt x="136" y="17874"/>
                    <a:pt x="4009" y="25137"/>
                  </a:cubicBezTo>
                  <a:cubicBezTo>
                    <a:pt x="5687" y="28285"/>
                    <a:pt x="11099" y="30774"/>
                    <a:pt x="14068" y="28795"/>
                  </a:cubicBezTo>
                  <a:cubicBezTo>
                    <a:pt x="16473" y="27190"/>
                    <a:pt x="18104" y="23151"/>
                    <a:pt x="16811" y="20565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29" name="Shape 529"/>
            <p:cNvSpPr/>
            <p:nvPr/>
          </p:nvSpPr>
          <p:spPr>
            <a:xfrm>
              <a:off x="7710312" y="2183125"/>
              <a:ext cx="492600" cy="582925"/>
            </a:xfrm>
            <a:custGeom>
              <a:pathLst>
                <a:path extrusionOk="0" h="23317" w="19704">
                  <a:moveTo>
                    <a:pt x="6142" y="23317"/>
                  </a:moveTo>
                  <a:cubicBezTo>
                    <a:pt x="6142" y="19282"/>
                    <a:pt x="3856" y="15464"/>
                    <a:pt x="3856" y="11430"/>
                  </a:cubicBezTo>
                  <a:cubicBezTo>
                    <a:pt x="3856" y="7544"/>
                    <a:pt x="5455" y="0"/>
                    <a:pt x="1570" y="0"/>
                  </a:cubicBezTo>
                  <a:cubicBezTo>
                    <a:pt x="-1719" y="0"/>
                    <a:pt x="1118" y="7777"/>
                    <a:pt x="3856" y="9601"/>
                  </a:cubicBezTo>
                  <a:cubicBezTo>
                    <a:pt x="5301" y="10564"/>
                    <a:pt x="6444" y="7232"/>
                    <a:pt x="7970" y="6401"/>
                  </a:cubicBezTo>
                  <a:cubicBezTo>
                    <a:pt x="11338" y="4563"/>
                    <a:pt x="16688" y="2314"/>
                    <a:pt x="19400" y="5029"/>
                  </a:cubicBezTo>
                  <a:cubicBezTo>
                    <a:pt x="19704" y="5334"/>
                    <a:pt x="18790" y="6248"/>
                    <a:pt x="18486" y="5944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30" name="Shape 530"/>
            <p:cNvSpPr/>
            <p:nvPr/>
          </p:nvSpPr>
          <p:spPr>
            <a:xfrm>
              <a:off x="7981925" y="2514600"/>
              <a:ext cx="407450" cy="273825"/>
            </a:xfrm>
            <a:custGeom>
              <a:pathLst>
                <a:path extrusionOk="0" h="10953" w="16298">
                  <a:moveTo>
                    <a:pt x="8535" y="0"/>
                  </a:moveTo>
                  <a:cubicBezTo>
                    <a:pt x="5238" y="0"/>
                    <a:pt x="-917" y="2424"/>
                    <a:pt x="306" y="5486"/>
                  </a:cubicBezTo>
                  <a:cubicBezTo>
                    <a:pt x="2295" y="10463"/>
                    <a:pt x="11254" y="12357"/>
                    <a:pt x="15851" y="9601"/>
                  </a:cubicBezTo>
                  <a:cubicBezTo>
                    <a:pt x="16645" y="9124"/>
                    <a:pt x="16048" y="7513"/>
                    <a:pt x="15393" y="6858"/>
                  </a:cubicBezTo>
                  <a:cubicBezTo>
                    <a:pt x="12582" y="4047"/>
                    <a:pt x="8889" y="2234"/>
                    <a:pt x="5335" y="457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31" name="Shape 531"/>
            <p:cNvSpPr/>
            <p:nvPr/>
          </p:nvSpPr>
          <p:spPr>
            <a:xfrm>
              <a:off x="8526775" y="2475176"/>
              <a:ext cx="183925" cy="405175"/>
            </a:xfrm>
            <a:custGeom>
              <a:pathLst>
                <a:path extrusionOk="0" h="16207" w="7357">
                  <a:moveTo>
                    <a:pt x="0" y="13007"/>
                  </a:moveTo>
                  <a:cubicBezTo>
                    <a:pt x="0" y="8739"/>
                    <a:pt x="0" y="4472"/>
                    <a:pt x="0" y="205"/>
                  </a:cubicBezTo>
                  <a:cubicBezTo>
                    <a:pt x="0" y="0"/>
                    <a:pt x="622" y="5618"/>
                    <a:pt x="915" y="5692"/>
                  </a:cubicBezTo>
                  <a:cubicBezTo>
                    <a:pt x="2422" y="6068"/>
                    <a:pt x="4243" y="3844"/>
                    <a:pt x="5487" y="4777"/>
                  </a:cubicBezTo>
                  <a:cubicBezTo>
                    <a:pt x="8573" y="7092"/>
                    <a:pt x="7516" y="16207"/>
                    <a:pt x="3658" y="16207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32" name="Shape 532"/>
            <p:cNvSpPr/>
            <p:nvPr/>
          </p:nvSpPr>
          <p:spPr>
            <a:xfrm>
              <a:off x="8136213" y="1858448"/>
              <a:ext cx="619525" cy="479800"/>
            </a:xfrm>
            <a:custGeom>
              <a:pathLst>
                <a:path extrusionOk="0" h="19192" w="24781">
                  <a:moveTo>
                    <a:pt x="5564" y="9330"/>
                  </a:moveTo>
                  <a:cubicBezTo>
                    <a:pt x="11677" y="9330"/>
                    <a:pt x="28939" y="11347"/>
                    <a:pt x="23852" y="7958"/>
                  </a:cubicBezTo>
                  <a:cubicBezTo>
                    <a:pt x="21681" y="6511"/>
                    <a:pt x="23828" y="13278"/>
                    <a:pt x="22937" y="15730"/>
                  </a:cubicBezTo>
                  <a:cubicBezTo>
                    <a:pt x="20514" y="22394"/>
                    <a:pt x="5972" y="18339"/>
                    <a:pt x="1906" y="12530"/>
                  </a:cubicBezTo>
                  <a:cubicBezTo>
                    <a:pt x="311" y="10251"/>
                    <a:pt x="-594" y="6841"/>
                    <a:pt x="535" y="4300"/>
                  </a:cubicBezTo>
                  <a:cubicBezTo>
                    <a:pt x="2005" y="989"/>
                    <a:pt x="9430" y="-1682"/>
                    <a:pt x="11050" y="1557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533" name="Shape 533"/>
            <p:cNvSpPr txBox="1"/>
            <p:nvPr/>
          </p:nvSpPr>
          <p:spPr>
            <a:xfrm>
              <a:off x="1520224" y="1169533"/>
              <a:ext cx="1160399" cy="31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/>
                <a:t>Zillow</a:t>
              </a:r>
            </a:p>
          </p:txBody>
        </p:sp>
        <p:sp>
          <p:nvSpPr>
            <p:cNvPr id="534" name="Shape 534"/>
            <p:cNvSpPr txBox="1"/>
            <p:nvPr/>
          </p:nvSpPr>
          <p:spPr>
            <a:xfrm>
              <a:off x="234922" y="1777833"/>
              <a:ext cx="5471400" cy="40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/>
                <a:t>Three hundred, ten thousand dollars and 00</a:t>
              </a:r>
            </a:p>
          </p:txBody>
        </p:sp>
        <p:sp>
          <p:nvSpPr>
            <p:cNvPr id="535" name="Shape 535"/>
            <p:cNvSpPr txBox="1"/>
            <p:nvPr/>
          </p:nvSpPr>
          <p:spPr>
            <a:xfrm>
              <a:off x="7550303" y="1328508"/>
              <a:ext cx="16533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/>
                <a:t>310,000.00</a:t>
              </a:r>
            </a:p>
          </p:txBody>
        </p:sp>
        <p:sp>
          <p:nvSpPr>
            <p:cNvPr id="536" name="Shape 536"/>
            <p:cNvSpPr txBox="1"/>
            <p:nvPr/>
          </p:nvSpPr>
          <p:spPr>
            <a:xfrm>
              <a:off x="7983525" y="279625"/>
              <a:ext cx="9450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/>
                <a:t>100</a:t>
              </a:r>
            </a:p>
          </p:txBody>
        </p:sp>
        <p:sp>
          <p:nvSpPr>
            <p:cNvPr id="537" name="Shape 537"/>
            <p:cNvSpPr txBox="1"/>
            <p:nvPr/>
          </p:nvSpPr>
          <p:spPr>
            <a:xfrm>
              <a:off x="6641275" y="713075"/>
              <a:ext cx="14949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/>
                <a:t>11/2</a:t>
              </a:r>
            </a:p>
          </p:txBody>
        </p:sp>
        <p:sp>
          <p:nvSpPr>
            <p:cNvPr id="538" name="Shape 538"/>
            <p:cNvSpPr txBox="1"/>
            <p:nvPr/>
          </p:nvSpPr>
          <p:spPr>
            <a:xfrm>
              <a:off x="8710688" y="707808"/>
              <a:ext cx="6195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/>
                <a:t>16</a:t>
              </a:r>
            </a:p>
          </p:txBody>
        </p:sp>
      </p:grpSp>
      <p:sp>
        <p:nvSpPr>
          <p:cNvPr id="539" name="Shape 539"/>
          <p:cNvSpPr/>
          <p:nvPr/>
        </p:nvSpPr>
        <p:spPr>
          <a:xfrm>
            <a:off x="3108950" y="2825525"/>
            <a:ext cx="7263600" cy="2263200"/>
          </a:xfrm>
          <a:prstGeom prst="trapezoid">
            <a:avLst>
              <a:gd fmla="val 25000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0" name="Shape 540"/>
          <p:cNvSpPr txBox="1"/>
          <p:nvPr/>
        </p:nvSpPr>
        <p:spPr>
          <a:xfrm>
            <a:off x="6403600" y="1733725"/>
            <a:ext cx="53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00</a:t>
            </a:r>
          </a:p>
        </p:txBody>
      </p:sp>
      <p:sp>
        <p:nvSpPr>
          <p:cNvPr id="541" name="Shape 541"/>
          <p:cNvSpPr/>
          <p:nvPr/>
        </p:nvSpPr>
        <p:spPr>
          <a:xfrm flipH="1">
            <a:off x="6092275" y="3634700"/>
            <a:ext cx="1971600" cy="1428900"/>
          </a:xfrm>
          <a:prstGeom prst="parallelogram">
            <a:avLst>
              <a:gd fmla="val 25000" name="adj"/>
            </a:avLst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Farm House, House, Home, Farm" id="542" name="Shape 5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4666" y="2651749"/>
            <a:ext cx="2107400" cy="2113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use" id="543" name="Shape 5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7749" y="2897550"/>
            <a:ext cx="2482324" cy="1621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use Clipart House ..." id="544" name="Shape 5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2327" y="2825533"/>
            <a:ext cx="2292148" cy="18253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rm House, House, Home, Farm" id="545" name="Shape 5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9822" y="4789700"/>
            <a:ext cx="273139" cy="273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use" id="546" name="Shape 5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8430" y="4799899"/>
            <a:ext cx="419268" cy="273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use Clipart House ..." id="547" name="Shape 5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71200" y="4856021"/>
            <a:ext cx="273124" cy="217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Shape 5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3269027"/>
            <a:ext cx="3040036" cy="1825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use" id="549" name="Shape 5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3924" y="4297056"/>
            <a:ext cx="132874" cy="86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Shape 550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3196" y="3676675"/>
            <a:ext cx="171225" cy="241776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Shape 551">
            <a:hlinkClick r:id="rId10"/>
          </p:cNvPr>
          <p:cNvSpPr/>
          <p:nvPr/>
        </p:nvSpPr>
        <p:spPr>
          <a:xfrm>
            <a:off x="1516325" y="3490075"/>
            <a:ext cx="162300" cy="1866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2" name="Shape 552"/>
          <p:cNvSpPr txBox="1"/>
          <p:nvPr/>
        </p:nvSpPr>
        <p:spPr>
          <a:xfrm>
            <a:off x="1460975" y="3448100"/>
            <a:ext cx="2730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"/>
              <a:t>hi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/>
          <p:nvPr>
            <p:ph type="title"/>
          </p:nvPr>
        </p:nvSpPr>
        <p:spPr>
          <a:xfrm>
            <a:off x="311700" y="445025"/>
            <a:ext cx="26697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Saving account</a:t>
            </a:r>
          </a:p>
        </p:txBody>
      </p:sp>
      <p:sp>
        <p:nvSpPr>
          <p:cNvPr id="558" name="Shape 558"/>
          <p:cNvSpPr txBox="1"/>
          <p:nvPr>
            <p:ph idx="1" type="body"/>
          </p:nvPr>
        </p:nvSpPr>
        <p:spPr>
          <a:xfrm>
            <a:off x="379975" y="1490700"/>
            <a:ext cx="3216000" cy="100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/>
              <a:t>698,360.01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/>
          <p:nvPr>
            <p:ph type="title"/>
          </p:nvPr>
        </p:nvSpPr>
        <p:spPr>
          <a:xfrm>
            <a:off x="1074425" y="1554475"/>
            <a:ext cx="6686400" cy="227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 sz="9600"/>
              <a:t>1,000,000!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