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Indie Flower"/>
      <p:regular r:id="rId15"/>
    </p:embeddedFont>
    <p:embeddedFont>
      <p:font typeface="Cherry Cream Soda"/>
      <p:regular r:id="rId16"/>
    </p:embeddedFont>
    <p:embeddedFont>
      <p:font typeface="Crafty Girls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IndieFlower-regular.fntdata"/><Relationship Id="rId14" Type="http://schemas.openxmlformats.org/officeDocument/2006/relationships/slide" Target="slides/slide10.xml"/><Relationship Id="rId17" Type="http://schemas.openxmlformats.org/officeDocument/2006/relationships/font" Target="fonts/CraftyGirls-regular.fntdata"/><Relationship Id="rId16" Type="http://schemas.openxmlformats.org/officeDocument/2006/relationships/font" Target="fonts/CherryCreamSoda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HERE!!!!!!!!!!!!!!!!!!!!!!!!!!!!!!!!!!!!!!!!!!!!!!!!!!!!!!!!!!!!!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Indie Flower"/>
              <a:defRPr sz="5200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Indie Flower"/>
              <a:buNone/>
              <a:defRPr sz="2800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HUGE NUMBER!!!!!!!!!!!!!!!!!!!!!!!!!!!!!!!!!!!!!!!!!!!!!!!!!!!!!!!!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nothing. :(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ONE TEXT BOX IN MIDDLE!!!!!!!!!!!!!!!!!!!!!!!!!!!!!!!!!!!!!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TEXT HERE!!!!!!!!!!!!!!!!!!!!!!!!!!!!!!!!!!!!!!!!!!!!!!!!!!!!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rgbClr val="FF00FF"/>
              </a:buClr>
              <a:buSzPct val="100000"/>
              <a:buFont typeface="Indie Flower"/>
              <a:defRPr sz="2400">
                <a:solidFill>
                  <a:srgbClr val="FF00FF"/>
                </a:solidFill>
                <a:highlight>
                  <a:srgbClr val="9900FF"/>
                </a:highlight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9" name="Shape 19"/>
          <p:cNvSpPr txBox="1"/>
          <p:nvPr/>
        </p:nvSpPr>
        <p:spPr>
          <a:xfrm>
            <a:off x="1854400" y="2479175"/>
            <a:ext cx="41577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0" name="Shape 20"/>
          <p:cNvSpPr txBox="1"/>
          <p:nvPr/>
        </p:nvSpPr>
        <p:spPr>
          <a:xfrm>
            <a:off x="6529425" y="2449750"/>
            <a:ext cx="14346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1434725" y="3542875"/>
            <a:ext cx="2566800" cy="3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/>
        </p:nvSpPr>
        <p:spPr>
          <a:xfrm>
            <a:off x="6949100" y="1503025"/>
            <a:ext cx="1014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/>
        </p:nvSpPr>
        <p:spPr>
          <a:xfrm>
            <a:off x="3362175" y="2695675"/>
            <a:ext cx="1695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Willa Cross</a:t>
            </a:r>
          </a:p>
        </p:txBody>
      </p:sp>
      <p:pic>
        <p:nvPicPr>
          <p:cNvPr id="24" name="Shape 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49775" y="1691025"/>
            <a:ext cx="5955550" cy="20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WITH 2 TEXT COLUMNS!!!!!!!!!!!!!!!!!!!!!!!!!!!!!!!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JUST TITLE!!!!!!!!!!!!!!!!!!!!!!!!!!!!!!!!!!!!!!!!!!!!!!!!!!!!!!!!!!!!!!!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2 COLUMNS!!!!!!!!!!!!!!!!!!!!!!!!!!!!!!!!!!!!!!!!!!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OINTS: 1!!!!!!!!!!!!!!!!!!!!!!!!!!!!!!!!!!!!!!!!!!!!!!!!!!!!!!!!!!!!!!!!!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 SLIDES SMASHED!!!!!!!!!!!!!!!!!!!!!!!!!!!!!!!!!!!!!!!!!!!!!!!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EXT AT BOTTOM!!!!!!!!!!!!!!!!!!!!!!!!!!!!!!!!!!!!!!!!!!!!!!!!!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CFE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Relationship Id="rId4" Type="http://schemas.openxmlformats.org/officeDocument/2006/relationships/hyperlink" Target="https://commons.wikimedia.org/wiki/File:Yorkshire_Terrier_puppy.jpg" TargetMode="External"/><Relationship Id="rId5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09.png"/><Relationship Id="rId10" Type="http://schemas.openxmlformats.org/officeDocument/2006/relationships/image" Target="../media/image08.png"/><Relationship Id="rId13" Type="http://schemas.openxmlformats.org/officeDocument/2006/relationships/image" Target="../media/image15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Relationship Id="rId4" Type="http://schemas.openxmlformats.org/officeDocument/2006/relationships/image" Target="../media/image03.png"/><Relationship Id="rId9" Type="http://schemas.openxmlformats.org/officeDocument/2006/relationships/image" Target="../media/image07.png"/><Relationship Id="rId15" Type="http://schemas.openxmlformats.org/officeDocument/2006/relationships/image" Target="../media/image11.png"/><Relationship Id="rId14" Type="http://schemas.openxmlformats.org/officeDocument/2006/relationships/image" Target="../media/image14.png"/><Relationship Id="rId16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05.png"/><Relationship Id="rId7" Type="http://schemas.openxmlformats.org/officeDocument/2006/relationships/image" Target="../media/image04.png"/><Relationship Id="rId8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7316821" y="3286690"/>
            <a:ext cx="473100" cy="978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rgbClr val="F6B26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 rot="5402826">
            <a:off x="6332327" y="4479466"/>
            <a:ext cx="729799" cy="1038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rgbClr val="F6B26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 rot="5402826">
            <a:off x="6840079" y="4479466"/>
            <a:ext cx="729799" cy="1038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rgbClr val="F6B26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5941452" y="3305665"/>
            <a:ext cx="473100" cy="97937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rgbClr val="F6B26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6457247" y="2655238"/>
            <a:ext cx="930811" cy="906591"/>
          </a:xfrm>
          <a:custGeom>
            <a:pathLst>
              <a:path extrusionOk="0" h="63398" w="61460">
                <a:moveTo>
                  <a:pt x="20805" y="530"/>
                </a:moveTo>
                <a:cubicBezTo>
                  <a:pt x="14582" y="1990"/>
                  <a:pt x="10264" y="5038"/>
                  <a:pt x="7851" y="11960"/>
                </a:cubicBezTo>
                <a:cubicBezTo>
                  <a:pt x="5438" y="18881"/>
                  <a:pt x="7089" y="34058"/>
                  <a:pt x="6327" y="42059"/>
                </a:cubicBezTo>
                <a:cubicBezTo>
                  <a:pt x="5565" y="50060"/>
                  <a:pt x="-5293" y="56600"/>
                  <a:pt x="3279" y="59966"/>
                </a:cubicBezTo>
                <a:cubicBezTo>
                  <a:pt x="11851" y="63331"/>
                  <a:pt x="48935" y="64474"/>
                  <a:pt x="57762" y="62252"/>
                </a:cubicBezTo>
                <a:cubicBezTo>
                  <a:pt x="66588" y="60029"/>
                  <a:pt x="56936" y="54568"/>
                  <a:pt x="56238" y="46631"/>
                </a:cubicBezTo>
                <a:cubicBezTo>
                  <a:pt x="55539" y="38693"/>
                  <a:pt x="55412" y="21866"/>
                  <a:pt x="53571" y="14627"/>
                </a:cubicBezTo>
                <a:cubicBezTo>
                  <a:pt x="51729" y="7388"/>
                  <a:pt x="50650" y="5546"/>
                  <a:pt x="45189" y="3197"/>
                </a:cubicBezTo>
                <a:cubicBezTo>
                  <a:pt x="39728" y="847"/>
                  <a:pt x="27028" y="-930"/>
                  <a:pt x="20805" y="530"/>
                </a:cubicBezTo>
                <a:close/>
              </a:path>
            </a:pathLst>
          </a:custGeom>
          <a:solidFill>
            <a:srgbClr val="B45F06"/>
          </a:solidFill>
          <a:ln cap="flat" cmpd="sng" w="9525">
            <a:solidFill>
              <a:srgbClr val="B45F06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64" name="Shape 64"/>
          <p:cNvSpPr/>
          <p:nvPr/>
        </p:nvSpPr>
        <p:spPr>
          <a:xfrm>
            <a:off x="6166479" y="3725153"/>
            <a:ext cx="1604128" cy="637407"/>
          </a:xfrm>
          <a:custGeom>
            <a:pathLst>
              <a:path extrusionOk="0" h="44577" w="105918">
                <a:moveTo>
                  <a:pt x="29718" y="762"/>
                </a:moveTo>
                <a:lnTo>
                  <a:pt x="0" y="44196"/>
                </a:lnTo>
                <a:lnTo>
                  <a:pt x="105918" y="44577"/>
                </a:lnTo>
                <a:lnTo>
                  <a:pt x="69723" y="381"/>
                </a:lnTo>
                <a:lnTo>
                  <a:pt x="28575" y="0"/>
                </a:lnTo>
              </a:path>
            </a:pathLst>
          </a:custGeom>
          <a:solidFill>
            <a:srgbClr val="00FFFF"/>
          </a:solidFill>
          <a:ln cap="flat" cmpd="sng" w="9525">
            <a:solidFill>
              <a:srgbClr val="00FF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65" name="Shape 65"/>
          <p:cNvSpPr/>
          <p:nvPr/>
        </p:nvSpPr>
        <p:spPr>
          <a:xfrm>
            <a:off x="6368426" y="3262082"/>
            <a:ext cx="1027103" cy="463073"/>
          </a:xfrm>
          <a:custGeom>
            <a:pathLst>
              <a:path extrusionOk="0" h="32385" w="67818">
                <a:moveTo>
                  <a:pt x="56007" y="1905"/>
                </a:moveTo>
                <a:lnTo>
                  <a:pt x="67818" y="1524"/>
                </a:lnTo>
                <a:lnTo>
                  <a:pt x="67437" y="13335"/>
                </a:lnTo>
                <a:lnTo>
                  <a:pt x="55626" y="13335"/>
                </a:lnTo>
                <a:lnTo>
                  <a:pt x="55626" y="32385"/>
                </a:lnTo>
                <a:lnTo>
                  <a:pt x="17526" y="32385"/>
                </a:lnTo>
                <a:lnTo>
                  <a:pt x="15621" y="10668"/>
                </a:lnTo>
                <a:lnTo>
                  <a:pt x="762" y="11049"/>
                </a:lnTo>
                <a:lnTo>
                  <a:pt x="0" y="1524"/>
                </a:lnTo>
                <a:lnTo>
                  <a:pt x="13716" y="0"/>
                </a:lnTo>
              </a:path>
            </a:pathLst>
          </a:custGeom>
          <a:solidFill>
            <a:srgbClr val="00FFFF"/>
          </a:solidFill>
          <a:ln cap="flat" cmpd="sng" w="9525">
            <a:solidFill>
              <a:srgbClr val="00FF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66" name="Shape 66"/>
          <p:cNvSpPr/>
          <p:nvPr/>
        </p:nvSpPr>
        <p:spPr>
          <a:xfrm>
            <a:off x="6576864" y="3055658"/>
            <a:ext cx="653839" cy="287696"/>
          </a:xfrm>
          <a:custGeom>
            <a:pathLst>
              <a:path extrusionOk="0" h="20120" w="43172">
                <a:moveTo>
                  <a:pt x="333" y="14436"/>
                </a:moveTo>
                <a:cubicBezTo>
                  <a:pt x="-937" y="15833"/>
                  <a:pt x="2619" y="18500"/>
                  <a:pt x="8715" y="19389"/>
                </a:cubicBezTo>
                <a:cubicBezTo>
                  <a:pt x="14811" y="20278"/>
                  <a:pt x="31194" y="20214"/>
                  <a:pt x="36909" y="19770"/>
                </a:cubicBezTo>
                <a:cubicBezTo>
                  <a:pt x="42624" y="19325"/>
                  <a:pt x="43513" y="17992"/>
                  <a:pt x="43005" y="16722"/>
                </a:cubicBezTo>
                <a:cubicBezTo>
                  <a:pt x="42497" y="15452"/>
                  <a:pt x="35512" y="14563"/>
                  <a:pt x="33861" y="12150"/>
                </a:cubicBezTo>
                <a:cubicBezTo>
                  <a:pt x="32210" y="9737"/>
                  <a:pt x="35766" y="4149"/>
                  <a:pt x="33099" y="2244"/>
                </a:cubicBezTo>
                <a:cubicBezTo>
                  <a:pt x="30432" y="339"/>
                  <a:pt x="20653" y="-740"/>
                  <a:pt x="17859" y="720"/>
                </a:cubicBezTo>
                <a:cubicBezTo>
                  <a:pt x="15065" y="2180"/>
                  <a:pt x="19256" y="8721"/>
                  <a:pt x="16335" y="11007"/>
                </a:cubicBezTo>
                <a:cubicBezTo>
                  <a:pt x="13414" y="13293"/>
                  <a:pt x="1603" y="13039"/>
                  <a:pt x="333" y="14436"/>
                </a:cubicBezTo>
                <a:close/>
              </a:path>
            </a:pathLst>
          </a:custGeom>
          <a:solidFill>
            <a:srgbClr val="F6B26B"/>
          </a:solidFill>
          <a:ln cap="flat" cmpd="sng" w="9525">
            <a:solidFill>
              <a:srgbClr val="F6B26B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67" name="Shape 67"/>
          <p:cNvSpPr/>
          <p:nvPr/>
        </p:nvSpPr>
        <p:spPr>
          <a:xfrm>
            <a:off x="6639612" y="2700949"/>
            <a:ext cx="591000" cy="501300"/>
          </a:xfrm>
          <a:prstGeom prst="smileyFace">
            <a:avLst>
              <a:gd fmla="val 4653" name="adj"/>
            </a:avLst>
          </a:prstGeom>
          <a:solidFill>
            <a:srgbClr val="F6B26B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6645382" y="2717293"/>
            <a:ext cx="591000" cy="463200"/>
          </a:xfrm>
          <a:prstGeom prst="ellipse">
            <a:avLst/>
          </a:prstGeom>
          <a:noFill/>
          <a:ln cap="flat" cmpd="sng" w="114300">
            <a:solidFill>
              <a:srgbClr val="F6B26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6703081" y="2690053"/>
            <a:ext cx="121175" cy="326897"/>
          </a:xfrm>
          <a:custGeom>
            <a:pathLst>
              <a:path extrusionOk="0" h="22860" w="8001">
                <a:moveTo>
                  <a:pt x="8001" y="0"/>
                </a:moveTo>
                <a:cubicBezTo>
                  <a:pt x="6667" y="3810"/>
                  <a:pt x="1333" y="19050"/>
                  <a:pt x="0" y="22860"/>
                </a:cubicBezTo>
              </a:path>
            </a:pathLst>
          </a:custGeom>
          <a:solidFill>
            <a:srgbClr val="B45F06"/>
          </a:solidFill>
          <a:ln cap="flat" cmpd="sng" w="9525">
            <a:solidFill>
              <a:srgbClr val="B45F06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70" name="Shape 70"/>
          <p:cNvSpPr/>
          <p:nvPr/>
        </p:nvSpPr>
        <p:spPr>
          <a:xfrm>
            <a:off x="5802974" y="3218499"/>
            <a:ext cx="248100" cy="234316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rgbClr val="F6B26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7741665" y="3218499"/>
            <a:ext cx="248100" cy="234316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rgbClr val="F6B26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6856087" y="4154374"/>
            <a:ext cx="181800" cy="171300"/>
          </a:xfrm>
          <a:prstGeom prst="hear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7203050" y="4046749"/>
            <a:ext cx="181800" cy="171300"/>
          </a:xfrm>
          <a:prstGeom prst="hear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6509125" y="4065099"/>
            <a:ext cx="181800" cy="171300"/>
          </a:xfrm>
          <a:prstGeom prst="hear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6840650" y="3945649"/>
            <a:ext cx="181800" cy="171300"/>
          </a:xfrm>
          <a:prstGeom prst="hear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6630650" y="3801374"/>
            <a:ext cx="181800" cy="171300"/>
          </a:xfrm>
          <a:prstGeom prst="hear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7050650" y="3770737"/>
            <a:ext cx="181800" cy="171300"/>
          </a:xfrm>
          <a:prstGeom prst="hear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6805475" y="3640849"/>
            <a:ext cx="181800" cy="171300"/>
          </a:xfrm>
          <a:prstGeom prst="hear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6929100" y="3444924"/>
            <a:ext cx="181800" cy="171300"/>
          </a:xfrm>
          <a:prstGeom prst="hear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6692275" y="3444924"/>
            <a:ext cx="181800" cy="171300"/>
          </a:xfrm>
          <a:prstGeom prst="hear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6437378" y="4808123"/>
            <a:ext cx="367200" cy="171300"/>
          </a:xfrm>
          <a:prstGeom prst="ellipse">
            <a:avLst/>
          </a:prstGeom>
          <a:solidFill>
            <a:srgbClr val="00FFFF"/>
          </a:solidFill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7111578" y="4808123"/>
            <a:ext cx="367200" cy="171300"/>
          </a:xfrm>
          <a:prstGeom prst="ellipse">
            <a:avLst/>
          </a:prstGeom>
          <a:solidFill>
            <a:srgbClr val="00FFFF"/>
          </a:solidFill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 rot="496051">
            <a:off x="6664413" y="2260537"/>
            <a:ext cx="608245" cy="576121"/>
          </a:xfrm>
          <a:custGeom>
            <a:pathLst>
              <a:path extrusionOk="0" h="23045" w="24707">
                <a:moveTo>
                  <a:pt x="24707" y="19348"/>
                </a:moveTo>
                <a:lnTo>
                  <a:pt x="0" y="23045"/>
                </a:lnTo>
                <a:lnTo>
                  <a:pt x="3682" y="4874"/>
                </a:lnTo>
                <a:lnTo>
                  <a:pt x="7366" y="18613"/>
                </a:lnTo>
                <a:lnTo>
                  <a:pt x="10067" y="1329"/>
                </a:lnTo>
                <a:lnTo>
                  <a:pt x="16451" y="17284"/>
                </a:lnTo>
                <a:lnTo>
                  <a:pt x="19151" y="0"/>
                </a:lnTo>
                <a:lnTo>
                  <a:pt x="24062" y="16841"/>
                </a:lnTo>
                <a:lnTo>
                  <a:pt x="19053" y="1514"/>
                </a:lnTo>
                <a:close/>
              </a:path>
            </a:pathLst>
          </a:custGeom>
          <a:solidFill>
            <a:srgbClr val="FFCE32"/>
          </a:solidFill>
          <a:ln cap="flat" cmpd="sng" w="9525">
            <a:solidFill>
              <a:srgbClr val="FFCE3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84" name="Shape 8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Spending portfolio</a:t>
            </a:r>
          </a:p>
        </p:txBody>
      </p:sp>
      <p:sp>
        <p:nvSpPr>
          <p:cNvPr id="85" name="Shape 85"/>
          <p:cNvSpPr/>
          <p:nvPr/>
        </p:nvSpPr>
        <p:spPr>
          <a:xfrm>
            <a:off x="1663900" y="2862332"/>
            <a:ext cx="57300" cy="58285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cxnSp>
        <p:nvCxnSpPr>
          <p:cNvPr id="86" name="Shape 86"/>
          <p:cNvCxnSpPr>
            <a:stCxn id="85" idx="4"/>
          </p:cNvCxnSpPr>
          <p:nvPr/>
        </p:nvCxnSpPr>
        <p:spPr>
          <a:xfrm>
            <a:off x="1692550" y="2920618"/>
            <a:ext cx="4800" cy="783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87" name="Shape 87"/>
          <p:cNvCxnSpPr/>
          <p:nvPr/>
        </p:nvCxnSpPr>
        <p:spPr>
          <a:xfrm flipH="1" rot="10800000">
            <a:off x="1649625" y="2937986"/>
            <a:ext cx="93600" cy="5492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88" name="Shape 88"/>
          <p:cNvSpPr/>
          <p:nvPr/>
        </p:nvSpPr>
        <p:spPr>
          <a:xfrm>
            <a:off x="1657950" y="2998561"/>
            <a:ext cx="36900" cy="36949"/>
          </a:xfrm>
          <a:custGeom>
            <a:pathLst>
              <a:path extrusionOk="0" h="1453" w="1476">
                <a:moveTo>
                  <a:pt x="1476" y="0"/>
                </a:moveTo>
                <a:lnTo>
                  <a:pt x="0" y="1453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Shape 89"/>
          <p:cNvSpPr/>
          <p:nvPr/>
        </p:nvSpPr>
        <p:spPr>
          <a:xfrm>
            <a:off x="1699625" y="2998561"/>
            <a:ext cx="19050" cy="39975"/>
          </a:xfrm>
          <a:custGeom>
            <a:pathLst>
              <a:path extrusionOk="0" h="1572" w="762">
                <a:moveTo>
                  <a:pt x="0" y="0"/>
                </a:moveTo>
                <a:lnTo>
                  <a:pt x="762" y="1572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Shape 90"/>
          <p:cNvSpPr/>
          <p:nvPr/>
        </p:nvSpPr>
        <p:spPr>
          <a:xfrm>
            <a:off x="1673995" y="2877410"/>
            <a:ext cx="4800" cy="5492"/>
          </a:xfrm>
          <a:custGeom>
            <a:pathLst>
              <a:path extrusionOk="0" h="1049" w="1722">
                <a:moveTo>
                  <a:pt x="134" y="488"/>
                </a:moveTo>
                <a:cubicBezTo>
                  <a:pt x="320" y="333"/>
                  <a:pt x="1070" y="-67"/>
                  <a:pt x="1324" y="12"/>
                </a:cubicBezTo>
                <a:cubicBezTo>
                  <a:pt x="1578" y="91"/>
                  <a:pt x="1844" y="809"/>
                  <a:pt x="1658" y="964"/>
                </a:cubicBezTo>
                <a:cubicBezTo>
                  <a:pt x="1471" y="1118"/>
                  <a:pt x="459" y="1020"/>
                  <a:pt x="205" y="941"/>
                </a:cubicBezTo>
                <a:cubicBezTo>
                  <a:pt x="-49" y="861"/>
                  <a:pt x="-52" y="642"/>
                  <a:pt x="134" y="488"/>
                </a:cubicBez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Shape 91"/>
          <p:cNvSpPr/>
          <p:nvPr/>
        </p:nvSpPr>
        <p:spPr>
          <a:xfrm>
            <a:off x="1699620" y="2877410"/>
            <a:ext cx="4800" cy="5492"/>
          </a:xfrm>
          <a:custGeom>
            <a:pathLst>
              <a:path extrusionOk="0" h="1049" w="1722">
                <a:moveTo>
                  <a:pt x="134" y="488"/>
                </a:moveTo>
                <a:cubicBezTo>
                  <a:pt x="320" y="333"/>
                  <a:pt x="1070" y="-67"/>
                  <a:pt x="1324" y="12"/>
                </a:cubicBezTo>
                <a:cubicBezTo>
                  <a:pt x="1578" y="91"/>
                  <a:pt x="1844" y="809"/>
                  <a:pt x="1658" y="964"/>
                </a:cubicBezTo>
                <a:cubicBezTo>
                  <a:pt x="1471" y="1118"/>
                  <a:pt x="459" y="1020"/>
                  <a:pt x="205" y="941"/>
                </a:cubicBezTo>
                <a:cubicBezTo>
                  <a:pt x="-49" y="861"/>
                  <a:pt x="-52" y="642"/>
                  <a:pt x="134" y="488"/>
                </a:cubicBez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Shape 92"/>
          <p:cNvSpPr/>
          <p:nvPr/>
        </p:nvSpPr>
        <p:spPr>
          <a:xfrm>
            <a:off x="1675000" y="2895722"/>
            <a:ext cx="36900" cy="11392"/>
          </a:xfrm>
          <a:custGeom>
            <a:pathLst>
              <a:path extrusionOk="0" h="785" w="1548">
                <a:moveTo>
                  <a:pt x="0" y="0"/>
                </a:moveTo>
                <a:cubicBezTo>
                  <a:pt x="55" y="111"/>
                  <a:pt x="134" y="544"/>
                  <a:pt x="333" y="667"/>
                </a:cubicBezTo>
                <a:cubicBezTo>
                  <a:pt x="531" y="790"/>
                  <a:pt x="987" y="817"/>
                  <a:pt x="1190" y="738"/>
                </a:cubicBezTo>
                <a:cubicBezTo>
                  <a:pt x="1392" y="658"/>
                  <a:pt x="1488" y="282"/>
                  <a:pt x="1548" y="191"/>
                </a:cubicBezTo>
              </a:path>
            </a:pathLst>
          </a:custGeom>
          <a:noFill/>
          <a:ln>
            <a:noFill/>
          </a:ln>
        </p:spPr>
      </p:sp>
      <p:sp>
        <p:nvSpPr>
          <p:cNvPr id="93" name="Shape 93"/>
          <p:cNvSpPr/>
          <p:nvPr/>
        </p:nvSpPr>
        <p:spPr>
          <a:xfrm>
            <a:off x="426341" y="3154160"/>
            <a:ext cx="2499900" cy="686304"/>
          </a:xfrm>
          <a:prstGeom prst="wedgeEllipseCallout">
            <a:avLst>
              <a:gd fmla="val 192197" name="adj1"/>
              <a:gd fmla="val -64354" name="adj2"/>
            </a:avLst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I have $1,000,000!!</a:t>
            </a:r>
          </a:p>
        </p:txBody>
      </p:sp>
      <p:sp>
        <p:nvSpPr>
          <p:cNvPr id="94" name="Shape 94"/>
          <p:cNvSpPr/>
          <p:nvPr/>
        </p:nvSpPr>
        <p:spPr>
          <a:xfrm>
            <a:off x="6804800" y="2848525"/>
            <a:ext cx="69900" cy="58200"/>
          </a:xfrm>
          <a:prstGeom prst="ellipse">
            <a:avLst/>
          </a:prstGeom>
          <a:solidFill>
            <a:srgbClr val="000000"/>
          </a:solidFill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6994700" y="2848525"/>
            <a:ext cx="69900" cy="58200"/>
          </a:xfrm>
          <a:prstGeom prst="ellipse">
            <a:avLst/>
          </a:prstGeom>
          <a:solidFill>
            <a:srgbClr val="000000"/>
          </a:solidFill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96" name="Shape 96"/>
          <p:cNvGrpSpPr/>
          <p:nvPr/>
        </p:nvGrpSpPr>
        <p:grpSpPr>
          <a:xfrm>
            <a:off x="5833437" y="3095612"/>
            <a:ext cx="181800" cy="622500"/>
            <a:chOff x="1871037" y="3781412"/>
            <a:chExt cx="181800" cy="622500"/>
          </a:xfrm>
        </p:grpSpPr>
        <p:sp>
          <p:nvSpPr>
            <p:cNvPr id="97" name="Shape 97"/>
            <p:cNvSpPr/>
            <p:nvPr/>
          </p:nvSpPr>
          <p:spPr>
            <a:xfrm>
              <a:off x="1871037" y="3781412"/>
              <a:ext cx="181800" cy="171300"/>
            </a:xfrm>
            <a:prstGeom prst="heart">
              <a:avLst/>
            </a:prstGeom>
            <a:solidFill>
              <a:srgbClr val="FFCE32"/>
            </a:solidFill>
            <a:ln cap="flat" cmpd="sng" w="28575">
              <a:solidFill>
                <a:srgbClr val="FFCE3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98" name="Shape 98"/>
            <p:cNvCxnSpPr>
              <a:stCxn id="97" idx="1"/>
            </p:cNvCxnSpPr>
            <p:nvPr/>
          </p:nvCxnSpPr>
          <p:spPr>
            <a:xfrm>
              <a:off x="1961937" y="3952712"/>
              <a:ext cx="6300" cy="451200"/>
            </a:xfrm>
            <a:prstGeom prst="straightConnector1">
              <a:avLst/>
            </a:prstGeom>
            <a:noFill/>
            <a:ln cap="flat" cmpd="sng" w="28575">
              <a:solidFill>
                <a:srgbClr val="FFCE3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99" name="Shape 99"/>
          <p:cNvSpPr/>
          <p:nvPr/>
        </p:nvSpPr>
        <p:spPr>
          <a:xfrm>
            <a:off x="863725" y="3956100"/>
            <a:ext cx="3029400" cy="10182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2185475" y="4281725"/>
            <a:ext cx="367200" cy="327000"/>
          </a:xfrm>
          <a:prstGeom prst="smileyFace">
            <a:avLst>
              <a:gd fmla="val 4653" name="adj"/>
            </a:avLst>
          </a:prstGeom>
          <a:solidFill>
            <a:srgbClr val="93C47D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863725" y="3969962"/>
            <a:ext cx="4731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454525" y="3969962"/>
            <a:ext cx="4731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3454525" y="4655762"/>
            <a:ext cx="4731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863725" y="4655762"/>
            <a:ext cx="4731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5" name="Shape 10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Willa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>
                <a:solidFill>
                  <a:srgbClr val="FF00FF"/>
                </a:solidFill>
                <a:highlight>
                  <a:srgbClr val="9900FF"/>
                </a:highlight>
              </a:rPr>
              <a:t>FurReal Friends My Jumpin Yorkie Plush so I have her to play with!!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FF"/>
              </a:solidFill>
              <a:highlight>
                <a:srgbClr val="9900FF"/>
              </a:highlight>
            </a:endParaRPr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350" y="1710950"/>
            <a:ext cx="5955550" cy="208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>
            <a:off x="1980950" y="2625525"/>
            <a:ext cx="29037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Amazon.com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1283125" y="2977525"/>
            <a:ext cx="33315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Forty dollars and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5284700" y="2867600"/>
            <a:ext cx="3489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00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5886400" y="2549825"/>
            <a:ext cx="11592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40.00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6280325" y="1710950"/>
            <a:ext cx="6978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1130925" y="1707250"/>
            <a:ext cx="5969700" cy="2076900"/>
          </a:xfrm>
          <a:prstGeom prst="rect">
            <a:avLst/>
          </a:prstGeom>
          <a:solidFill>
            <a:srgbClr val="FFCFEF"/>
          </a:solidFill>
          <a:ln cap="flat" cmpd="sng" w="9525">
            <a:solidFill>
              <a:srgbClr val="FFCFE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00FF"/>
                </a:solidFill>
                <a:highlight>
                  <a:srgbClr val="9900FF"/>
                </a:highlight>
              </a:rPr>
              <a:t>Savings for future things</a:t>
            </a:r>
          </a:p>
        </p:txBody>
      </p:sp>
      <p:grpSp>
        <p:nvGrpSpPr>
          <p:cNvPr id="112" name="Shape 112"/>
          <p:cNvGrpSpPr/>
          <p:nvPr/>
        </p:nvGrpSpPr>
        <p:grpSpPr>
          <a:xfrm>
            <a:off x="11775" y="2539625"/>
            <a:ext cx="3403519" cy="2560424"/>
            <a:chOff x="11775" y="2539625"/>
            <a:chExt cx="3403519" cy="2560424"/>
          </a:xfrm>
        </p:grpSpPr>
        <p:sp>
          <p:nvSpPr>
            <p:cNvPr id="113" name="Shape 113"/>
            <p:cNvSpPr/>
            <p:nvPr/>
          </p:nvSpPr>
          <p:spPr>
            <a:xfrm rot="5402874">
              <a:off x="547227" y="4689349"/>
              <a:ext cx="717600" cy="103800"/>
            </a:xfrm>
            <a:prstGeom prst="rect">
              <a:avLst/>
            </a:prstGeom>
            <a:solidFill>
              <a:srgbClr val="F6B26B"/>
            </a:solidFill>
            <a:ln cap="flat" cmpd="sng" w="9525">
              <a:solidFill>
                <a:srgbClr val="F6B26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rot="5402874">
              <a:off x="1054979" y="4689349"/>
              <a:ext cx="717600" cy="103800"/>
            </a:xfrm>
            <a:prstGeom prst="rect">
              <a:avLst/>
            </a:prstGeom>
            <a:solidFill>
              <a:srgbClr val="F6B26B"/>
            </a:solidFill>
            <a:ln cap="flat" cmpd="sng" w="9525">
              <a:solidFill>
                <a:srgbClr val="F6B26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50253" y="3536036"/>
              <a:ext cx="473100" cy="96300"/>
            </a:xfrm>
            <a:prstGeom prst="rect">
              <a:avLst/>
            </a:prstGeom>
            <a:solidFill>
              <a:srgbClr val="F6B26B"/>
            </a:solidFill>
            <a:ln cap="flat" cmpd="sng" w="9525">
              <a:solidFill>
                <a:srgbClr val="F6B26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666048" y="2896481"/>
              <a:ext cx="930811" cy="891375"/>
            </a:xfrm>
            <a:custGeom>
              <a:pathLst>
                <a:path extrusionOk="0" h="63398" w="61460">
                  <a:moveTo>
                    <a:pt x="20805" y="530"/>
                  </a:moveTo>
                  <a:cubicBezTo>
                    <a:pt x="14582" y="1990"/>
                    <a:pt x="10264" y="5038"/>
                    <a:pt x="7851" y="11960"/>
                  </a:cubicBezTo>
                  <a:cubicBezTo>
                    <a:pt x="5438" y="18881"/>
                    <a:pt x="7089" y="34058"/>
                    <a:pt x="6327" y="42059"/>
                  </a:cubicBezTo>
                  <a:cubicBezTo>
                    <a:pt x="5565" y="50060"/>
                    <a:pt x="-5293" y="56600"/>
                    <a:pt x="3279" y="59966"/>
                  </a:cubicBezTo>
                  <a:cubicBezTo>
                    <a:pt x="11851" y="63331"/>
                    <a:pt x="48935" y="64474"/>
                    <a:pt x="57762" y="62252"/>
                  </a:cubicBezTo>
                  <a:cubicBezTo>
                    <a:pt x="66588" y="60029"/>
                    <a:pt x="56936" y="54568"/>
                    <a:pt x="56238" y="46631"/>
                  </a:cubicBezTo>
                  <a:cubicBezTo>
                    <a:pt x="55539" y="38693"/>
                    <a:pt x="55412" y="21866"/>
                    <a:pt x="53571" y="14627"/>
                  </a:cubicBezTo>
                  <a:cubicBezTo>
                    <a:pt x="51729" y="7388"/>
                    <a:pt x="50650" y="5546"/>
                    <a:pt x="45189" y="3197"/>
                  </a:cubicBezTo>
                  <a:cubicBezTo>
                    <a:pt x="39728" y="847"/>
                    <a:pt x="27028" y="-930"/>
                    <a:pt x="20805" y="530"/>
                  </a:cubicBezTo>
                  <a:close/>
                </a:path>
              </a:pathLst>
            </a:custGeom>
            <a:solidFill>
              <a:srgbClr val="B45F06"/>
            </a:solidFill>
            <a:ln cap="flat" cmpd="sng" w="9525">
              <a:solidFill>
                <a:srgbClr val="B45F06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117" name="Shape 117"/>
            <p:cNvSpPr/>
            <p:nvPr/>
          </p:nvSpPr>
          <p:spPr>
            <a:xfrm>
              <a:off x="375279" y="3948512"/>
              <a:ext cx="1604128" cy="626752"/>
            </a:xfrm>
            <a:custGeom>
              <a:pathLst>
                <a:path extrusionOk="0" h="44577" w="105918">
                  <a:moveTo>
                    <a:pt x="29718" y="762"/>
                  </a:moveTo>
                  <a:lnTo>
                    <a:pt x="0" y="44196"/>
                  </a:lnTo>
                  <a:lnTo>
                    <a:pt x="105918" y="44577"/>
                  </a:lnTo>
                  <a:lnTo>
                    <a:pt x="69723" y="381"/>
                  </a:lnTo>
                  <a:lnTo>
                    <a:pt x="28575" y="0"/>
                  </a:lnTo>
                </a:path>
              </a:pathLst>
            </a:custGeom>
            <a:solidFill>
              <a:srgbClr val="FF00FF"/>
            </a:solidFill>
            <a:ln cap="flat" cmpd="sng" w="9525">
              <a:solidFill>
                <a:srgbClr val="FF00FF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118" name="Shape 118"/>
            <p:cNvSpPr/>
            <p:nvPr/>
          </p:nvSpPr>
          <p:spPr>
            <a:xfrm>
              <a:off x="577226" y="3493182"/>
              <a:ext cx="1027103" cy="455333"/>
            </a:xfrm>
            <a:custGeom>
              <a:pathLst>
                <a:path extrusionOk="0" h="32385" w="67818">
                  <a:moveTo>
                    <a:pt x="56007" y="1905"/>
                  </a:moveTo>
                  <a:lnTo>
                    <a:pt x="67818" y="1524"/>
                  </a:lnTo>
                  <a:lnTo>
                    <a:pt x="67437" y="13335"/>
                  </a:lnTo>
                  <a:lnTo>
                    <a:pt x="55626" y="13335"/>
                  </a:lnTo>
                  <a:lnTo>
                    <a:pt x="55626" y="32385"/>
                  </a:lnTo>
                  <a:lnTo>
                    <a:pt x="17526" y="32385"/>
                  </a:lnTo>
                  <a:lnTo>
                    <a:pt x="15621" y="10668"/>
                  </a:lnTo>
                  <a:lnTo>
                    <a:pt x="762" y="11049"/>
                  </a:lnTo>
                  <a:lnTo>
                    <a:pt x="0" y="1524"/>
                  </a:lnTo>
                  <a:lnTo>
                    <a:pt x="13716" y="0"/>
                  </a:lnTo>
                </a:path>
              </a:pathLst>
            </a:cu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119" name="Shape 119"/>
            <p:cNvSpPr/>
            <p:nvPr/>
          </p:nvSpPr>
          <p:spPr>
            <a:xfrm>
              <a:off x="785664" y="3290208"/>
              <a:ext cx="653839" cy="282887"/>
            </a:xfrm>
            <a:custGeom>
              <a:pathLst>
                <a:path extrusionOk="0" h="20120" w="43172">
                  <a:moveTo>
                    <a:pt x="333" y="14436"/>
                  </a:moveTo>
                  <a:cubicBezTo>
                    <a:pt x="-937" y="15833"/>
                    <a:pt x="2619" y="18500"/>
                    <a:pt x="8715" y="19389"/>
                  </a:cubicBezTo>
                  <a:cubicBezTo>
                    <a:pt x="14811" y="20278"/>
                    <a:pt x="31194" y="20214"/>
                    <a:pt x="36909" y="19770"/>
                  </a:cubicBezTo>
                  <a:cubicBezTo>
                    <a:pt x="42624" y="19325"/>
                    <a:pt x="43513" y="17992"/>
                    <a:pt x="43005" y="16722"/>
                  </a:cubicBezTo>
                  <a:cubicBezTo>
                    <a:pt x="42497" y="15452"/>
                    <a:pt x="35512" y="14563"/>
                    <a:pt x="33861" y="12150"/>
                  </a:cubicBezTo>
                  <a:cubicBezTo>
                    <a:pt x="32210" y="9737"/>
                    <a:pt x="35766" y="4149"/>
                    <a:pt x="33099" y="2244"/>
                  </a:cubicBezTo>
                  <a:cubicBezTo>
                    <a:pt x="30432" y="339"/>
                    <a:pt x="20653" y="-740"/>
                    <a:pt x="17859" y="720"/>
                  </a:cubicBezTo>
                  <a:cubicBezTo>
                    <a:pt x="15065" y="2180"/>
                    <a:pt x="19256" y="8721"/>
                    <a:pt x="16335" y="11007"/>
                  </a:cubicBezTo>
                  <a:cubicBezTo>
                    <a:pt x="13414" y="13293"/>
                    <a:pt x="1603" y="13039"/>
                    <a:pt x="333" y="14436"/>
                  </a:cubicBezTo>
                  <a:close/>
                </a:path>
              </a:pathLst>
            </a:custGeom>
            <a:solidFill>
              <a:srgbClr val="F6B26B"/>
            </a:solidFill>
            <a:ln cap="flat" cmpd="sng" w="9525">
              <a:solidFill>
                <a:srgbClr val="F6B26B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120" name="Shape 120"/>
            <p:cNvSpPr/>
            <p:nvPr/>
          </p:nvSpPr>
          <p:spPr>
            <a:xfrm>
              <a:off x="848412" y="2941429"/>
              <a:ext cx="591000" cy="492900"/>
            </a:xfrm>
            <a:prstGeom prst="smileyFace">
              <a:avLst>
                <a:gd fmla="val 4653" name="adj"/>
              </a:avLst>
            </a:prstGeom>
            <a:solidFill>
              <a:srgbClr val="F6B26B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854182" y="2957499"/>
              <a:ext cx="591000" cy="455400"/>
            </a:xfrm>
            <a:prstGeom prst="ellipse">
              <a:avLst/>
            </a:prstGeom>
            <a:noFill/>
            <a:ln cap="flat" cmpd="sng" w="114300">
              <a:solidFill>
                <a:srgbClr val="F6B26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911881" y="2930715"/>
              <a:ext cx="121175" cy="321411"/>
            </a:xfrm>
            <a:custGeom>
              <a:pathLst>
                <a:path extrusionOk="0" h="22860" w="8001">
                  <a:moveTo>
                    <a:pt x="8001" y="0"/>
                  </a:moveTo>
                  <a:cubicBezTo>
                    <a:pt x="6667" y="3810"/>
                    <a:pt x="1333" y="19050"/>
                    <a:pt x="0" y="22860"/>
                  </a:cubicBezTo>
                </a:path>
              </a:pathLst>
            </a:custGeom>
            <a:solidFill>
              <a:srgbClr val="B45F06"/>
            </a:solidFill>
            <a:ln cap="flat" cmpd="sng" w="9525">
              <a:solidFill>
                <a:srgbClr val="B45F06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123" name="Shape 123"/>
            <p:cNvSpPr/>
            <p:nvPr/>
          </p:nvSpPr>
          <p:spPr>
            <a:xfrm>
              <a:off x="11775" y="3450327"/>
              <a:ext cx="248100" cy="230400"/>
            </a:xfrm>
            <a:prstGeom prst="ellipse">
              <a:avLst/>
            </a:prstGeom>
            <a:solidFill>
              <a:srgbClr val="F6B26B"/>
            </a:solidFill>
            <a:ln cap="flat" cmpd="sng" w="9525">
              <a:solidFill>
                <a:srgbClr val="F6B26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1846607" y="3493182"/>
              <a:ext cx="553800" cy="171300"/>
            </a:xfrm>
            <a:prstGeom prst="cube">
              <a:avLst>
                <a:gd fmla="val 25000" name="adj"/>
              </a:avLst>
            </a:prstGeom>
            <a:solidFill>
              <a:srgbClr val="93C47D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1950465" y="3450327"/>
              <a:ext cx="248100" cy="230400"/>
            </a:xfrm>
            <a:prstGeom prst="ellipse">
              <a:avLst/>
            </a:prstGeom>
            <a:solidFill>
              <a:srgbClr val="F6B26B"/>
            </a:solidFill>
            <a:ln cap="flat" cmpd="sng" w="9525">
              <a:solidFill>
                <a:srgbClr val="F6B26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1546571" y="3536036"/>
              <a:ext cx="473100" cy="96300"/>
            </a:xfrm>
            <a:prstGeom prst="rect">
              <a:avLst/>
            </a:prstGeom>
            <a:solidFill>
              <a:srgbClr val="F6B26B"/>
            </a:solidFill>
            <a:ln cap="flat" cmpd="sng" w="9525">
              <a:solidFill>
                <a:srgbClr val="F6B26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093795" y="2539625"/>
              <a:ext cx="1321500" cy="626700"/>
            </a:xfrm>
            <a:prstGeom prst="wedgeEllipseCallout">
              <a:avLst>
                <a:gd fmla="val -99343" name="adj1"/>
                <a:gd fmla="val 67093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900">
                  <a:latin typeface="Indie Flower"/>
                  <a:ea typeface="Indie Flower"/>
                  <a:cs typeface="Indie Flower"/>
                  <a:sym typeface="Indie Flower"/>
                </a:rPr>
                <a:t>I have some extra money to keep for future stuff!!</a:t>
              </a:r>
            </a:p>
          </p:txBody>
        </p:sp>
      </p:grpSp>
      <p:sp>
        <p:nvSpPr>
          <p:cNvPr id="128" name="Shape 128"/>
          <p:cNvSpPr/>
          <p:nvPr/>
        </p:nvSpPr>
        <p:spPr>
          <a:xfrm>
            <a:off x="594378" y="5014798"/>
            <a:ext cx="367200" cy="171300"/>
          </a:xfrm>
          <a:prstGeom prst="ellipse">
            <a:avLst/>
          </a:prstGeom>
          <a:solidFill>
            <a:srgbClr val="FF00FF"/>
          </a:solidFill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1373615" y="5018392"/>
            <a:ext cx="367199" cy="171300"/>
          </a:xfrm>
          <a:prstGeom prst="ellipse">
            <a:avLst/>
          </a:prstGeom>
          <a:solidFill>
            <a:srgbClr val="FF00FF"/>
          </a:solidFill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3030900" y="1077775"/>
            <a:ext cx="6113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Indie Flower"/>
                <a:ea typeface="Indie Flower"/>
                <a:cs typeface="Indie Flower"/>
                <a:sym typeface="Indie Flower"/>
              </a:rPr>
              <a:t>I saved $</a:t>
            </a:r>
            <a:r>
              <a:rPr lang="en" sz="3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496,672.00 from my $1,000,000!! I </a:t>
            </a:r>
            <a:r>
              <a:rPr i="1" lang="en" sz="3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spent </a:t>
            </a:r>
            <a:r>
              <a:rPr lang="en" sz="3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$503,328.00 out of my $1,000,000!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187" y="1686010"/>
            <a:ext cx="5858974" cy="205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2011725" y="2566250"/>
            <a:ext cx="42519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CASA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5855875" y="2566250"/>
            <a:ext cx="14355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300,149.00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1239650" y="2914250"/>
            <a:ext cx="38199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>
                <a:latin typeface="Indie Flower"/>
                <a:ea typeface="Indie Flower"/>
                <a:cs typeface="Indie Flower"/>
                <a:sym typeface="Indie Flower"/>
              </a:rPr>
              <a:t>Three hundred thousand, one hundred forty nine </a:t>
            </a:r>
            <a:r>
              <a:rPr lang="en" sz="11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dollars and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5283712" y="2859950"/>
            <a:ext cx="348000" cy="2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00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6096150" y="1759375"/>
            <a:ext cx="1076700" cy="2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23</a:t>
            </a:r>
          </a:p>
        </p:txBody>
      </p:sp>
      <p:pic>
        <p:nvPicPr>
          <p:cNvPr id="141" name="Shape 14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13019" l="31904" r="42292" t="44969"/>
          <a:stretch/>
        </p:blipFill>
        <p:spPr>
          <a:xfrm>
            <a:off x="7172850" y="2736550"/>
            <a:ext cx="1971152" cy="240694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Pet charity donation so I can help pets in need!</a:t>
            </a:r>
          </a:p>
        </p:txBody>
      </p:sp>
      <p:sp>
        <p:nvSpPr>
          <p:cNvPr id="143" name="Shape 143"/>
          <p:cNvSpPr/>
          <p:nvPr/>
        </p:nvSpPr>
        <p:spPr>
          <a:xfrm>
            <a:off x="7433800" y="748675"/>
            <a:ext cx="1228200" cy="1228200"/>
          </a:xfrm>
          <a:prstGeom prst="heart">
            <a:avLst/>
          </a:prstGeom>
          <a:solidFill>
            <a:srgbClr val="FF00FF"/>
          </a:solidFill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Yorkie</a:t>
            </a:r>
          </a:p>
        </p:txBody>
      </p:sp>
      <p:cxnSp>
        <p:nvCxnSpPr>
          <p:cNvPr id="144" name="Shape 144"/>
          <p:cNvCxnSpPr/>
          <p:nvPr/>
        </p:nvCxnSpPr>
        <p:spPr>
          <a:xfrm flipH="1">
            <a:off x="8022275" y="1657600"/>
            <a:ext cx="12900" cy="1305000"/>
          </a:xfrm>
          <a:prstGeom prst="straightConnector1">
            <a:avLst/>
          </a:prstGeom>
          <a:noFill/>
          <a:ln cap="flat" cmpd="sng" w="76200">
            <a:solidFill>
              <a:srgbClr val="FF00FF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145" name="Shape 145"/>
          <p:cNvSpPr/>
          <p:nvPr/>
        </p:nvSpPr>
        <p:spPr>
          <a:xfrm>
            <a:off x="6263625" y="-55100"/>
            <a:ext cx="2880300" cy="819000"/>
          </a:xfrm>
          <a:prstGeom prst="cloudCallout">
            <a:avLst>
              <a:gd fmla="val 3985" name="adj1"/>
              <a:gd fmla="val 34310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Yay! Donations!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latin typeface="Indie Flower"/>
                <a:ea typeface="Indie Flower"/>
                <a:cs typeface="Indie Flower"/>
                <a:sym typeface="Indie Flower"/>
              </a:rPr>
              <a:t>Come on, fellow puppies and kittens!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1707250" y="3425375"/>
            <a:ext cx="21096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Pet charities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00" y="1398525"/>
            <a:ext cx="7346499" cy="250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9900FF"/>
                </a:highlight>
              </a:rPr>
              <a:t> College fund so I can get a P</a:t>
            </a:r>
            <a:r>
              <a:rPr lang="en"/>
              <a:t>h</a:t>
            </a:r>
            <a:r>
              <a:rPr lang="en">
                <a:highlight>
                  <a:srgbClr val="9900FF"/>
                </a:highlight>
              </a:rPr>
              <a:t>D!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2658475" y="2123812"/>
            <a:ext cx="40887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rafty Girls"/>
                <a:ea typeface="Crafty Girls"/>
                <a:cs typeface="Crafty Girls"/>
                <a:sym typeface="Crafty Girls"/>
              </a:rPr>
              <a:t>University of Washington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031900" y="2957750"/>
            <a:ext cx="50019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rafty Girls"/>
                <a:ea typeface="Crafty Girls"/>
                <a:cs typeface="Crafty Girls"/>
                <a:sym typeface="Crafty Girls"/>
              </a:rPr>
              <a:t>One hundred-two thousand, five hundred </a:t>
            </a:r>
            <a:r>
              <a:rPr lang="en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dollars and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5791525" y="2905175"/>
            <a:ext cx="4350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rafty Girls"/>
                <a:ea typeface="Crafty Girls"/>
                <a:cs typeface="Crafty Girls"/>
                <a:sym typeface="Crafty Girls"/>
              </a:rPr>
              <a:t>00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6637775" y="2433037"/>
            <a:ext cx="14790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rafty Girls"/>
                <a:ea typeface="Crafty Girls"/>
                <a:cs typeface="Crafty Girls"/>
                <a:sym typeface="Crafty Girls"/>
              </a:rPr>
              <a:t>102,500.00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6959500" y="1468025"/>
            <a:ext cx="978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24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1489775" y="3555875"/>
            <a:ext cx="25338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rafty Girls"/>
                <a:ea typeface="Crafty Girls"/>
                <a:cs typeface="Crafty Girls"/>
                <a:sym typeface="Crafty Girls"/>
              </a:rPr>
              <a:t>College fund (PhD)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4225675" y="3454012"/>
            <a:ext cx="35667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rafty Girls"/>
                <a:ea typeface="Crafty Girls"/>
                <a:cs typeface="Crafty Girls"/>
                <a:sym typeface="Crafty Girls"/>
              </a:rPr>
              <a:t>Willa Cross</a:t>
            </a:r>
          </a:p>
        </p:txBody>
      </p:sp>
      <p:sp>
        <p:nvSpPr>
          <p:cNvPr id="160" name="Shape 160"/>
          <p:cNvSpPr/>
          <p:nvPr/>
        </p:nvSpPr>
        <p:spPr>
          <a:xfrm>
            <a:off x="8171571" y="4065990"/>
            <a:ext cx="473100" cy="978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rgbClr val="F6B26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/>
        </p:nvSpPr>
        <p:spPr>
          <a:xfrm rot="5402826">
            <a:off x="7246676" y="4708117"/>
            <a:ext cx="729900" cy="1038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rgbClr val="F6B26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/>
        </p:nvSpPr>
        <p:spPr>
          <a:xfrm rot="5402826">
            <a:off x="7754429" y="4708117"/>
            <a:ext cx="729900" cy="1038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rgbClr val="F6B26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6855852" y="3986715"/>
            <a:ext cx="473100" cy="978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rgbClr val="F6B26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7397575" y="3316422"/>
            <a:ext cx="930811" cy="1344830"/>
          </a:xfrm>
          <a:custGeom>
            <a:pathLst>
              <a:path extrusionOk="0" h="63398" w="61460">
                <a:moveTo>
                  <a:pt x="20805" y="530"/>
                </a:moveTo>
                <a:cubicBezTo>
                  <a:pt x="14582" y="1990"/>
                  <a:pt x="10264" y="5038"/>
                  <a:pt x="7851" y="11960"/>
                </a:cubicBezTo>
                <a:cubicBezTo>
                  <a:pt x="5438" y="18881"/>
                  <a:pt x="7089" y="34058"/>
                  <a:pt x="6327" y="42059"/>
                </a:cubicBezTo>
                <a:cubicBezTo>
                  <a:pt x="5565" y="50060"/>
                  <a:pt x="-5293" y="56600"/>
                  <a:pt x="3279" y="59966"/>
                </a:cubicBezTo>
                <a:cubicBezTo>
                  <a:pt x="11851" y="63331"/>
                  <a:pt x="48935" y="64474"/>
                  <a:pt x="57762" y="62252"/>
                </a:cubicBezTo>
                <a:cubicBezTo>
                  <a:pt x="66588" y="60029"/>
                  <a:pt x="56936" y="54568"/>
                  <a:pt x="56238" y="46631"/>
                </a:cubicBezTo>
                <a:cubicBezTo>
                  <a:pt x="55539" y="38693"/>
                  <a:pt x="55412" y="21866"/>
                  <a:pt x="53571" y="14627"/>
                </a:cubicBezTo>
                <a:cubicBezTo>
                  <a:pt x="51729" y="7388"/>
                  <a:pt x="50650" y="5546"/>
                  <a:pt x="45189" y="3197"/>
                </a:cubicBezTo>
                <a:cubicBezTo>
                  <a:pt x="39728" y="847"/>
                  <a:pt x="27028" y="-930"/>
                  <a:pt x="20805" y="530"/>
                </a:cubicBezTo>
                <a:close/>
              </a:path>
            </a:pathLst>
          </a:custGeom>
          <a:solidFill>
            <a:srgbClr val="B45F06"/>
          </a:solidFill>
          <a:ln cap="flat" cmpd="sng" w="9525">
            <a:solidFill>
              <a:srgbClr val="B45F06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65" name="Shape 165"/>
          <p:cNvSpPr/>
          <p:nvPr/>
        </p:nvSpPr>
        <p:spPr>
          <a:xfrm>
            <a:off x="7075300" y="4415575"/>
            <a:ext cx="1604128" cy="692726"/>
          </a:xfrm>
          <a:custGeom>
            <a:pathLst>
              <a:path extrusionOk="0" h="44577" w="105918">
                <a:moveTo>
                  <a:pt x="29718" y="762"/>
                </a:moveTo>
                <a:lnTo>
                  <a:pt x="0" y="44196"/>
                </a:lnTo>
                <a:lnTo>
                  <a:pt x="105918" y="44577"/>
                </a:lnTo>
                <a:lnTo>
                  <a:pt x="69723" y="381"/>
                </a:lnTo>
                <a:lnTo>
                  <a:pt x="28575" y="0"/>
                </a:lnTo>
              </a:path>
            </a:pathLst>
          </a:custGeom>
          <a:solidFill>
            <a:srgbClr val="0000FF"/>
          </a:solidFill>
          <a:ln cap="flat" cmpd="sng" w="9525">
            <a:solidFill>
              <a:srgbClr val="FF00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66" name="Shape 166"/>
          <p:cNvSpPr/>
          <p:nvPr/>
        </p:nvSpPr>
        <p:spPr>
          <a:xfrm>
            <a:off x="7282825" y="3986722"/>
            <a:ext cx="1027103" cy="453390"/>
          </a:xfrm>
          <a:custGeom>
            <a:pathLst>
              <a:path extrusionOk="0" h="32385" w="67818">
                <a:moveTo>
                  <a:pt x="56007" y="1905"/>
                </a:moveTo>
                <a:lnTo>
                  <a:pt x="67818" y="1524"/>
                </a:lnTo>
                <a:lnTo>
                  <a:pt x="67437" y="13335"/>
                </a:lnTo>
                <a:lnTo>
                  <a:pt x="55626" y="13335"/>
                </a:lnTo>
                <a:lnTo>
                  <a:pt x="55626" y="32385"/>
                </a:lnTo>
                <a:lnTo>
                  <a:pt x="17526" y="32385"/>
                </a:lnTo>
                <a:lnTo>
                  <a:pt x="15621" y="10668"/>
                </a:lnTo>
                <a:lnTo>
                  <a:pt x="762" y="11049"/>
                </a:lnTo>
                <a:lnTo>
                  <a:pt x="0" y="1524"/>
                </a:lnTo>
                <a:lnTo>
                  <a:pt x="13716" y="0"/>
                </a:lnTo>
              </a:path>
            </a:pathLst>
          </a:custGeom>
          <a:solidFill>
            <a:srgbClr val="0000FF"/>
          </a:solidFill>
          <a:ln cap="flat" cmpd="sng" w="9525">
            <a:solidFill>
              <a:srgbClr val="FF00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67" name="Shape 167"/>
          <p:cNvSpPr/>
          <p:nvPr/>
        </p:nvSpPr>
        <p:spPr>
          <a:xfrm>
            <a:off x="7491264" y="3741458"/>
            <a:ext cx="653839" cy="287716"/>
          </a:xfrm>
          <a:custGeom>
            <a:pathLst>
              <a:path extrusionOk="0" h="20120" w="43172">
                <a:moveTo>
                  <a:pt x="333" y="14436"/>
                </a:moveTo>
                <a:cubicBezTo>
                  <a:pt x="-937" y="15833"/>
                  <a:pt x="2619" y="18500"/>
                  <a:pt x="8715" y="19389"/>
                </a:cubicBezTo>
                <a:cubicBezTo>
                  <a:pt x="14811" y="20278"/>
                  <a:pt x="31194" y="20214"/>
                  <a:pt x="36909" y="19770"/>
                </a:cubicBezTo>
                <a:cubicBezTo>
                  <a:pt x="42624" y="19325"/>
                  <a:pt x="43513" y="17992"/>
                  <a:pt x="43005" y="16722"/>
                </a:cubicBezTo>
                <a:cubicBezTo>
                  <a:pt x="42497" y="15452"/>
                  <a:pt x="35512" y="14563"/>
                  <a:pt x="33861" y="12150"/>
                </a:cubicBezTo>
                <a:cubicBezTo>
                  <a:pt x="32210" y="9737"/>
                  <a:pt x="35766" y="4149"/>
                  <a:pt x="33099" y="2244"/>
                </a:cubicBezTo>
                <a:cubicBezTo>
                  <a:pt x="30432" y="339"/>
                  <a:pt x="20653" y="-740"/>
                  <a:pt x="17859" y="720"/>
                </a:cubicBezTo>
                <a:cubicBezTo>
                  <a:pt x="15065" y="2180"/>
                  <a:pt x="19256" y="8721"/>
                  <a:pt x="16335" y="11007"/>
                </a:cubicBezTo>
                <a:cubicBezTo>
                  <a:pt x="13414" y="13293"/>
                  <a:pt x="1603" y="13039"/>
                  <a:pt x="333" y="14436"/>
                </a:cubicBezTo>
                <a:close/>
              </a:path>
            </a:pathLst>
          </a:custGeom>
          <a:solidFill>
            <a:srgbClr val="F6B26B"/>
          </a:solidFill>
          <a:ln cap="flat" cmpd="sng" w="9525">
            <a:solidFill>
              <a:srgbClr val="F6B26B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68" name="Shape 168"/>
          <p:cNvSpPr/>
          <p:nvPr/>
        </p:nvSpPr>
        <p:spPr>
          <a:xfrm>
            <a:off x="7554012" y="3386749"/>
            <a:ext cx="591000" cy="501300"/>
          </a:xfrm>
          <a:prstGeom prst="smileyFace">
            <a:avLst>
              <a:gd fmla="val 4653" name="adj"/>
            </a:avLst>
          </a:prstGeom>
          <a:solidFill>
            <a:srgbClr val="F6B26B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7567482" y="3407343"/>
            <a:ext cx="591000" cy="463200"/>
          </a:xfrm>
          <a:prstGeom prst="ellipse">
            <a:avLst/>
          </a:prstGeom>
          <a:noFill/>
          <a:ln cap="flat" cmpd="sng" w="114300">
            <a:solidFill>
              <a:srgbClr val="F6B26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7617481" y="3375853"/>
            <a:ext cx="121175" cy="326898"/>
          </a:xfrm>
          <a:custGeom>
            <a:pathLst>
              <a:path extrusionOk="0" h="22860" w="8001">
                <a:moveTo>
                  <a:pt x="8001" y="0"/>
                </a:moveTo>
                <a:cubicBezTo>
                  <a:pt x="6667" y="3810"/>
                  <a:pt x="1333" y="19050"/>
                  <a:pt x="0" y="22860"/>
                </a:cubicBezTo>
              </a:path>
            </a:pathLst>
          </a:custGeom>
          <a:solidFill>
            <a:srgbClr val="B45F06"/>
          </a:solidFill>
          <a:ln cap="flat" cmpd="sng" w="9525">
            <a:solidFill>
              <a:srgbClr val="B45F06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71" name="Shape 171"/>
          <p:cNvSpPr/>
          <p:nvPr/>
        </p:nvSpPr>
        <p:spPr>
          <a:xfrm>
            <a:off x="6747174" y="3918474"/>
            <a:ext cx="248100" cy="234300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rgbClr val="F6B26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8521265" y="3997749"/>
            <a:ext cx="248100" cy="234300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rgbClr val="F6B26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7719200" y="3534325"/>
            <a:ext cx="69900" cy="58200"/>
          </a:xfrm>
          <a:prstGeom prst="ellipse">
            <a:avLst/>
          </a:prstGeom>
          <a:solidFill>
            <a:srgbClr val="000000"/>
          </a:solidFill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7909100" y="3534325"/>
            <a:ext cx="69900" cy="58200"/>
          </a:xfrm>
          <a:prstGeom prst="ellipse">
            <a:avLst/>
          </a:prstGeom>
          <a:solidFill>
            <a:srgbClr val="000000"/>
          </a:solidFill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/>
        </p:nvSpPr>
        <p:spPr>
          <a:xfrm rot="-5400000">
            <a:off x="7726637" y="3024162"/>
            <a:ext cx="298900" cy="590425"/>
          </a:xfrm>
          <a:prstGeom prst="flowChartOnlineStorag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7240100" y="2897500"/>
            <a:ext cx="1274531" cy="453425"/>
          </a:xfrm>
          <a:custGeom>
            <a:pathLst>
              <a:path extrusionOk="0" h="18137" w="68248">
                <a:moveTo>
                  <a:pt x="51639" y="0"/>
                </a:moveTo>
                <a:lnTo>
                  <a:pt x="68248" y="14650"/>
                </a:lnTo>
                <a:lnTo>
                  <a:pt x="12953" y="18137"/>
                </a:lnTo>
                <a:lnTo>
                  <a:pt x="0" y="3690"/>
                </a:lnTo>
                <a:close/>
              </a:path>
            </a:pathLst>
          </a:cu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77" name="Shape 177"/>
          <p:cNvSpPr/>
          <p:nvPr/>
        </p:nvSpPr>
        <p:spPr>
          <a:xfrm>
            <a:off x="7995475" y="3121462"/>
            <a:ext cx="672500" cy="692750"/>
          </a:xfrm>
          <a:custGeom>
            <a:pathLst>
              <a:path extrusionOk="0" h="27710" w="26900">
                <a:moveTo>
                  <a:pt x="0" y="810"/>
                </a:moveTo>
                <a:cubicBezTo>
                  <a:pt x="4815" y="810"/>
                  <a:pt x="9630" y="810"/>
                  <a:pt x="14446" y="810"/>
                </a:cubicBezTo>
                <a:cubicBezTo>
                  <a:pt x="16604" y="810"/>
                  <a:pt x="19626" y="-916"/>
                  <a:pt x="20922" y="810"/>
                </a:cubicBezTo>
                <a:cubicBezTo>
                  <a:pt x="24673" y="5812"/>
                  <a:pt x="20939" y="14039"/>
                  <a:pt x="24409" y="19242"/>
                </a:cubicBezTo>
                <a:cubicBezTo>
                  <a:pt x="26041" y="21689"/>
                  <a:pt x="26900" y="24767"/>
                  <a:pt x="26900" y="27710"/>
                </a:cubicBezTo>
              </a:path>
            </a:pathLst>
          </a:cu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78" name="Shape 178"/>
          <p:cNvSpPr/>
          <p:nvPr/>
        </p:nvSpPr>
        <p:spPr>
          <a:xfrm rot="-1131686">
            <a:off x="8459937" y="3663771"/>
            <a:ext cx="248095" cy="335471"/>
          </a:xfrm>
          <a:custGeom>
            <a:pathLst>
              <a:path extrusionOk="0" h="42612" w="36498">
                <a:moveTo>
                  <a:pt x="34530" y="324"/>
                </a:moveTo>
                <a:cubicBezTo>
                  <a:pt x="30046" y="-2415"/>
                  <a:pt x="8210" y="12943"/>
                  <a:pt x="3146" y="19752"/>
                </a:cubicBezTo>
                <a:cubicBezTo>
                  <a:pt x="-1918" y="26560"/>
                  <a:pt x="-341" y="38433"/>
                  <a:pt x="4142" y="41173"/>
                </a:cubicBezTo>
                <a:cubicBezTo>
                  <a:pt x="8625" y="43912"/>
                  <a:pt x="24981" y="42999"/>
                  <a:pt x="30046" y="36191"/>
                </a:cubicBezTo>
                <a:cubicBezTo>
                  <a:pt x="35110" y="29382"/>
                  <a:pt x="39013" y="3063"/>
                  <a:pt x="34530" y="324"/>
                </a:cubicBezTo>
                <a:close/>
              </a:path>
            </a:pathLst>
          </a:cu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79" name="Shape 179"/>
          <p:cNvSpPr/>
          <p:nvPr/>
        </p:nvSpPr>
        <p:spPr>
          <a:xfrm>
            <a:off x="8024587" y="784725"/>
            <a:ext cx="1195500" cy="797100"/>
          </a:xfrm>
          <a:prstGeom prst="wedgeEllipseCallout">
            <a:avLst>
              <a:gd fmla="val -43060" name="adj1"/>
              <a:gd fmla="val 28207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I have a PhD!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6175750" y="1718375"/>
            <a:ext cx="10005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22</a:t>
            </a:r>
          </a:p>
        </p:txBody>
      </p:sp>
      <p:sp>
        <p:nvSpPr>
          <p:cNvPr id="185" name="Shape 185"/>
          <p:cNvSpPr/>
          <p:nvPr/>
        </p:nvSpPr>
        <p:spPr>
          <a:xfrm>
            <a:off x="2406850" y="4435675"/>
            <a:ext cx="10500" cy="9600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 txBox="1"/>
          <p:nvPr/>
        </p:nvSpPr>
        <p:spPr>
          <a:xfrm rot="56469">
            <a:off x="5952669" y="2537037"/>
            <a:ext cx="1004535" cy="3250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66,600.00 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1249750" y="3011525"/>
            <a:ext cx="49260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 txBox="1"/>
          <p:nvPr/>
        </p:nvSpPr>
        <p:spPr>
          <a:xfrm>
            <a:off x="2065650" y="2536412"/>
            <a:ext cx="2788800" cy="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Dan George Dobrowolski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0" l="13582" r="8360" t="14155"/>
          <a:stretch/>
        </p:blipFill>
        <p:spPr>
          <a:xfrm>
            <a:off x="7190400" y="3729850"/>
            <a:ext cx="1922424" cy="141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5484975" y="2091550"/>
            <a:ext cx="864300" cy="1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11-4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6627250" y="2075300"/>
            <a:ext cx="4476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16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1381025" y="2917125"/>
            <a:ext cx="36648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Sixty-six thousand, six hundred </a:t>
            </a:r>
            <a:r>
              <a:rPr lang="en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dollars and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5284875" y="2838175"/>
            <a:ext cx="4476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00</a:t>
            </a:r>
          </a:p>
        </p:txBody>
      </p:sp>
      <p:sp>
        <p:nvSpPr>
          <p:cNvPr id="194" name="Shape 1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/>
              <a:t>269 square foot tiny hous</a:t>
            </a:r>
            <a:r>
              <a:rPr lang="en" sz="1400"/>
              <a:t>e so I can have somewhere to live, not spend too much money, and travel in my own home!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1663750" y="3432025"/>
            <a:ext cx="24903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House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8600" y="2286000"/>
            <a:ext cx="1343793" cy="10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1800" y="941525"/>
            <a:ext cx="1412650" cy="103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8600" y="3693600"/>
            <a:ext cx="2280648" cy="143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0600" y="3733800"/>
            <a:ext cx="1412699" cy="138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7">
            <a:alphaModFix/>
          </a:blip>
          <a:srcRect b="6831" l="0" r="0" t="10557"/>
          <a:stretch/>
        </p:blipFill>
        <p:spPr>
          <a:xfrm>
            <a:off x="69875" y="3693600"/>
            <a:ext cx="1055400" cy="1437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2362200"/>
            <a:ext cx="1257699" cy="125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9">
            <a:alphaModFix/>
          </a:blip>
          <a:srcRect b="7355" l="6603" r="3306" t="0"/>
          <a:stretch/>
        </p:blipFill>
        <p:spPr>
          <a:xfrm>
            <a:off x="6934200" y="0"/>
            <a:ext cx="2209800" cy="927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85375" y="-72225"/>
            <a:ext cx="954296" cy="10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72800" y="0"/>
            <a:ext cx="1412645" cy="105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12">
            <a:alphaModFix/>
          </a:blip>
          <a:srcRect b="14813" l="23497" r="16939" t="3707"/>
          <a:stretch/>
        </p:blipFill>
        <p:spPr>
          <a:xfrm>
            <a:off x="3530225" y="-9475"/>
            <a:ext cx="1055424" cy="105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12">
            <a:alphaModFix/>
          </a:blip>
          <a:srcRect b="14813" l="23497" r="16939" t="3707"/>
          <a:stretch/>
        </p:blipFill>
        <p:spPr>
          <a:xfrm>
            <a:off x="2615825" y="-9475"/>
            <a:ext cx="1055424" cy="105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624050" y="-9475"/>
            <a:ext cx="1055425" cy="10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0"/>
            <a:ext cx="1625649" cy="109062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Gifts for friends and family because they deserve presents!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27100" y="1398525"/>
            <a:ext cx="7346499" cy="250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1804275" y="2544825"/>
            <a:ext cx="41811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Indie Flower"/>
                <a:ea typeface="Indie Flower"/>
                <a:cs typeface="Indie Flower"/>
                <a:sym typeface="Indie Flower"/>
              </a:rPr>
              <a:t>Amazon.com and CASA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6543825" y="2464025"/>
            <a:ext cx="14127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1,455.00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888675" y="3016075"/>
            <a:ext cx="41811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One thousand, four hundred fifty-five dollars and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5426250" y="2894700"/>
            <a:ext cx="8214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rafty Girls"/>
                <a:ea typeface="Crafty Girls"/>
                <a:cs typeface="Crafty Girls"/>
                <a:sym typeface="Crafty Girls"/>
              </a:rPr>
              <a:t>      </a:t>
            </a:r>
            <a:r>
              <a:rPr lang="en" sz="1800">
                <a:latin typeface="Indie Flower"/>
                <a:ea typeface="Indie Flower"/>
                <a:cs typeface="Indie Flower"/>
                <a:sym typeface="Indie Flower"/>
              </a:rPr>
              <a:t>00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6880450" y="1454175"/>
            <a:ext cx="10554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25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1508050" y="3541200"/>
            <a:ext cx="25314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Gifts for friends &amp; family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4322150" y="3568125"/>
            <a:ext cx="36894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Willa Cross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269900" y="3879725"/>
            <a:ext cx="2704046" cy="12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989575" y="4214900"/>
            <a:ext cx="182700" cy="699900"/>
          </a:xfrm>
          <a:prstGeom prst="rect">
            <a:avLst/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3656575" y="4214900"/>
            <a:ext cx="182700" cy="699900"/>
          </a:xfrm>
          <a:prstGeom prst="rect">
            <a:avLst/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3-d Printer so I can print stuff like Dash and Dot the robots!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1924725" y="2555450"/>
            <a:ext cx="34689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Microsoft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1544125" y="2957750"/>
            <a:ext cx="2632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One thousand </a:t>
            </a:r>
            <a:r>
              <a:rPr lang="en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dollars and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5230500" y="2827250"/>
            <a:ext cx="3912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00</a:t>
            </a:r>
          </a:p>
        </p:txBody>
      </p:sp>
      <p:sp>
        <p:nvSpPr>
          <p:cNvPr id="233" name="Shape 233"/>
          <p:cNvSpPr/>
          <p:nvPr/>
        </p:nvSpPr>
        <p:spPr>
          <a:xfrm>
            <a:off x="5828575" y="2566325"/>
            <a:ext cx="1174500" cy="315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1,000.00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2199" y="3558325"/>
            <a:ext cx="1352525" cy="158517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/>
        </p:nvSpPr>
        <p:spPr>
          <a:xfrm>
            <a:off x="1652875" y="3447050"/>
            <a:ext cx="2207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3d printer</a:t>
            </a:r>
          </a:p>
        </p:txBody>
      </p:sp>
      <p:sp>
        <p:nvSpPr>
          <p:cNvPr id="236" name="Shape 236"/>
          <p:cNvSpPr/>
          <p:nvPr/>
        </p:nvSpPr>
        <p:spPr>
          <a:xfrm>
            <a:off x="669575" y="4123925"/>
            <a:ext cx="3507300" cy="271800"/>
          </a:xfrm>
          <a:prstGeom prst="rect">
            <a:avLst/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684775" y="4367300"/>
            <a:ext cx="182700" cy="699900"/>
          </a:xfrm>
          <a:prstGeom prst="rect">
            <a:avLst/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3961375" y="4367300"/>
            <a:ext cx="182700" cy="699900"/>
          </a:xfrm>
          <a:prstGeom prst="rect">
            <a:avLst/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4">
            <a:alphaModFix/>
          </a:blip>
          <a:srcRect b="0" l="0" r="6742" t="5802"/>
          <a:stretch/>
        </p:blipFill>
        <p:spPr>
          <a:xfrm>
            <a:off x="2110805" y="3823400"/>
            <a:ext cx="300019" cy="3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4">
            <a:alphaModFix/>
          </a:blip>
          <a:srcRect b="0" l="0" r="6742" t="5802"/>
          <a:stretch/>
        </p:blipFill>
        <p:spPr>
          <a:xfrm>
            <a:off x="4493986" y="3805516"/>
            <a:ext cx="1273160" cy="1337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83024" y="4403190"/>
            <a:ext cx="182700" cy="19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3625" y="4315274"/>
            <a:ext cx="771775" cy="81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Hatchimal egg so I can play with him/her!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7325" y="3196825"/>
            <a:ext cx="1946674" cy="194667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2067200" y="2484025"/>
            <a:ext cx="34335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Spin master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5781200" y="2550825"/>
            <a:ext cx="12693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$150.00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1559525" y="2951550"/>
            <a:ext cx="37275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One hundred fifty dollars and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>
                <a:solidFill>
                  <a:srgbClr val="FF00FF"/>
                </a:solidFill>
                <a:highlight>
                  <a:srgbClr val="9900FF"/>
                </a:highlight>
              </a:rPr>
              <a:t>New 11-piece china tea set so I can have tea parties!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2163975" y="2620675"/>
            <a:ext cx="29250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Amazon.com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5850325" y="2555450"/>
            <a:ext cx="11418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100.00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2936025" y="2990400"/>
            <a:ext cx="20988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One hundred dollars and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5241600" y="2859950"/>
            <a:ext cx="424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00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1729000" y="3490625"/>
            <a:ext cx="1979100" cy="2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New china tea set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