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Delius Swash Caps"/>
      <p:regular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schemas.openxmlformats.org/officeDocument/2006/relationships/font" Target="fonts/DeliusSwashCaps-regular.fnt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238550" y="284205"/>
            <a:ext cx="8593750" cy="4873925"/>
            <a:chOff x="238550" y="284205"/>
            <a:chExt cx="8593750" cy="4873925"/>
          </a:xfrm>
        </p:grpSpPr>
        <p:pic>
          <p:nvPicPr>
            <p:cNvPr id="11" name="Shape 11"/>
            <p:cNvPicPr preferRelativeResize="0"/>
            <p:nvPr/>
          </p:nvPicPr>
          <p:blipFill>
            <a:blip r:embed="rId2">
              <a:alphaModFix/>
            </a:blip>
            <a:stretch>
              <a:fillRect/>
            </a:stretch>
          </p:blipFill>
          <p:spPr>
            <a:xfrm>
              <a:off x="238550" y="284205"/>
              <a:ext cx="8520600" cy="4017124"/>
            </a:xfrm>
            <a:prstGeom prst="rect">
              <a:avLst/>
            </a:prstGeom>
            <a:noFill/>
            <a:ln>
              <a:noFill/>
            </a:ln>
          </p:spPr>
        </p:pic>
        <p:grpSp>
          <p:nvGrpSpPr>
            <p:cNvPr id="12" name="Shape 12"/>
            <p:cNvGrpSpPr/>
            <p:nvPr/>
          </p:nvGrpSpPr>
          <p:grpSpPr>
            <a:xfrm>
              <a:off x="311700" y="4050980"/>
              <a:ext cx="8520600" cy="1107150"/>
              <a:chOff x="311700" y="4050980"/>
              <a:chExt cx="8520600" cy="1107150"/>
            </a:xfrm>
          </p:grpSpPr>
          <p:grpSp>
            <p:nvGrpSpPr>
              <p:cNvPr id="13" name="Shape 13"/>
              <p:cNvGrpSpPr/>
              <p:nvPr/>
            </p:nvGrpSpPr>
            <p:grpSpPr>
              <a:xfrm>
                <a:off x="311700" y="4050980"/>
                <a:ext cx="1416300" cy="1107150"/>
                <a:chOff x="88450" y="4036350"/>
                <a:chExt cx="1416300" cy="1107150"/>
              </a:xfrm>
            </p:grpSpPr>
            <p:sp>
              <p:nvSpPr>
                <p:cNvPr id="14" name="Shape 14"/>
                <p:cNvSpPr/>
                <p:nvPr/>
              </p:nvSpPr>
              <p:spPr>
                <a:xfrm>
                  <a:off x="186850" y="4179600"/>
                  <a:ext cx="1219500" cy="963900"/>
                </a:xfrm>
                <a:prstGeom prst="round2SameRect">
                  <a:avLst>
                    <a:gd fmla="val 16667" name="adj1"/>
                    <a:gd fmla="val 50000" name="adj2"/>
                  </a:avLst>
                </a:prstGeom>
                <a:solidFill>
                  <a:srgbClr val="FFF10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88450" y="4036350"/>
                  <a:ext cx="1416300" cy="389100"/>
                </a:xfrm>
                <a:prstGeom prst="ellipse">
                  <a:avLst/>
                </a:prstGeom>
                <a:solidFill>
                  <a:srgbClr val="FFF10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6" name="Shape 16"/>
                <p:cNvPicPr preferRelativeResize="0"/>
                <p:nvPr/>
              </p:nvPicPr>
              <p:blipFill>
                <a:blip r:embed="rId3">
                  <a:alphaModFix/>
                </a:blip>
                <a:stretch>
                  <a:fillRect/>
                </a:stretch>
              </p:blipFill>
              <p:spPr>
                <a:xfrm>
                  <a:off x="186850" y="4072350"/>
                  <a:ext cx="1219500" cy="303900"/>
                </a:xfrm>
                <a:prstGeom prst="ellipse">
                  <a:avLst/>
                </a:prstGeom>
                <a:noFill/>
                <a:ln>
                  <a:noFill/>
                </a:ln>
              </p:spPr>
            </p:pic>
          </p:grpSp>
          <p:grpSp>
            <p:nvGrpSpPr>
              <p:cNvPr id="17" name="Shape 17"/>
              <p:cNvGrpSpPr/>
              <p:nvPr/>
            </p:nvGrpSpPr>
            <p:grpSpPr>
              <a:xfrm>
                <a:off x="7416000" y="4050980"/>
                <a:ext cx="1416300" cy="1107150"/>
                <a:chOff x="88450" y="4036350"/>
                <a:chExt cx="1416300" cy="1107150"/>
              </a:xfrm>
            </p:grpSpPr>
            <p:sp>
              <p:nvSpPr>
                <p:cNvPr id="18" name="Shape 18"/>
                <p:cNvSpPr/>
                <p:nvPr/>
              </p:nvSpPr>
              <p:spPr>
                <a:xfrm>
                  <a:off x="186850" y="4179600"/>
                  <a:ext cx="1219500" cy="963900"/>
                </a:xfrm>
                <a:prstGeom prst="round2SameRect">
                  <a:avLst>
                    <a:gd fmla="val 16667" name="adj1"/>
                    <a:gd fmla="val 50000" name="adj2"/>
                  </a:avLst>
                </a:prstGeom>
                <a:solidFill>
                  <a:srgbClr val="FFF10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 name="Shape 19"/>
                <p:cNvSpPr/>
                <p:nvPr/>
              </p:nvSpPr>
              <p:spPr>
                <a:xfrm>
                  <a:off x="88450" y="4036350"/>
                  <a:ext cx="1416300" cy="389100"/>
                </a:xfrm>
                <a:prstGeom prst="ellipse">
                  <a:avLst/>
                </a:prstGeom>
                <a:solidFill>
                  <a:srgbClr val="FFF10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0" name="Shape 20"/>
                <p:cNvPicPr preferRelativeResize="0"/>
                <p:nvPr/>
              </p:nvPicPr>
              <p:blipFill>
                <a:blip r:embed="rId3">
                  <a:alphaModFix/>
                </a:blip>
                <a:stretch>
                  <a:fillRect/>
                </a:stretch>
              </p:blipFill>
              <p:spPr>
                <a:xfrm>
                  <a:off x="186850" y="4072350"/>
                  <a:ext cx="1219500" cy="303900"/>
                </a:xfrm>
                <a:prstGeom prst="ellipse">
                  <a:avLst/>
                </a:prstGeom>
                <a:noFill/>
                <a:ln>
                  <a:noFill/>
                </a:ln>
              </p:spPr>
            </p:pic>
          </p:grpSp>
        </p:grpSp>
      </p:grpSp>
      <p:sp>
        <p:nvSpPr>
          <p:cNvPr id="21" name="Shape 21"/>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Clr>
                <a:srgbClr val="3D7B1D"/>
              </a:buClr>
              <a:buSzPct val="100000"/>
              <a:defRPr b="1" sz="5200">
                <a:solidFill>
                  <a:srgbClr val="3D7B1D"/>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22" name="Shape 22"/>
          <p:cNvSpPr txBox="1"/>
          <p:nvPr>
            <p:ph idx="1" type="subTitle"/>
          </p:nvPr>
        </p:nvSpPr>
        <p:spPr>
          <a:xfrm>
            <a:off x="311700" y="2797175"/>
            <a:ext cx="8520600" cy="792600"/>
          </a:xfrm>
          <a:prstGeom prst="rect">
            <a:avLst/>
          </a:prstGeom>
        </p:spPr>
        <p:txBody>
          <a:bodyPr anchorCtr="0" anchor="t" bIns="91425" lIns="91425" rIns="91425" tIns="91425"/>
          <a:lstStyle>
            <a:lvl1pPr lvl="0" algn="ctr">
              <a:lnSpc>
                <a:spcPct val="100000"/>
              </a:lnSpc>
              <a:spcBef>
                <a:spcPts val="0"/>
              </a:spcBef>
              <a:spcAft>
                <a:spcPts val="0"/>
              </a:spcAft>
              <a:buClr>
                <a:srgbClr val="00FF00"/>
              </a:buClr>
              <a:buSzPct val="100000"/>
              <a:buNone/>
              <a:defRPr b="1" sz="2800">
                <a:solidFill>
                  <a:srgbClr val="00FF00"/>
                </a:solidFill>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grpSp>
        <p:nvGrpSpPr>
          <p:cNvPr id="24" name="Shape 24"/>
          <p:cNvGrpSpPr/>
          <p:nvPr/>
        </p:nvGrpSpPr>
        <p:grpSpPr>
          <a:xfrm>
            <a:off x="3593300" y="3245782"/>
            <a:ext cx="1643652" cy="1897725"/>
            <a:chOff x="2591200" y="3245782"/>
            <a:chExt cx="1643652" cy="1897725"/>
          </a:xfrm>
        </p:grpSpPr>
        <p:cxnSp>
          <p:nvCxnSpPr>
            <p:cNvPr id="25" name="Shape 25"/>
            <p:cNvCxnSpPr/>
            <p:nvPr/>
          </p:nvCxnSpPr>
          <p:spPr>
            <a:xfrm rot="10800000">
              <a:off x="3465569" y="4282808"/>
              <a:ext cx="0" cy="860700"/>
            </a:xfrm>
            <a:prstGeom prst="straightConnector1">
              <a:avLst/>
            </a:prstGeom>
            <a:noFill/>
            <a:ln cap="flat" cmpd="sng" w="76200">
              <a:solidFill>
                <a:srgbClr val="3D7B1D"/>
              </a:solidFill>
              <a:prstDash val="solid"/>
              <a:round/>
              <a:headEnd len="lg" w="lg" type="none"/>
              <a:tailEnd len="lg" w="lg" type="none"/>
            </a:ln>
          </p:spPr>
        </p:cxnSp>
        <p:grpSp>
          <p:nvGrpSpPr>
            <p:cNvPr id="26" name="Shape 26"/>
            <p:cNvGrpSpPr/>
            <p:nvPr/>
          </p:nvGrpSpPr>
          <p:grpSpPr>
            <a:xfrm>
              <a:off x="2591200" y="3245782"/>
              <a:ext cx="1643652" cy="1672842"/>
              <a:chOff x="3603900" y="3475432"/>
              <a:chExt cx="1643652" cy="1672842"/>
            </a:xfrm>
          </p:grpSpPr>
          <p:sp>
            <p:nvSpPr>
              <p:cNvPr id="27" name="Shape 27"/>
              <p:cNvSpPr/>
              <p:nvPr/>
            </p:nvSpPr>
            <p:spPr>
              <a:xfrm rot="-7514077">
                <a:off x="3848742" y="4120970"/>
                <a:ext cx="679116" cy="951210"/>
              </a:xfrm>
              <a:prstGeom prst="heart">
                <a:avLst/>
              </a:prstGeom>
              <a:solidFill>
                <a:srgbClr val="3D7B1D"/>
              </a:solidFill>
              <a:ln cap="flat" cmpd="sng" w="9525">
                <a:solidFill>
                  <a:srgbClr val="3D7B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 name="Shape 28"/>
              <p:cNvSpPr/>
              <p:nvPr/>
            </p:nvSpPr>
            <p:spPr>
              <a:xfrm rot="-2979400">
                <a:off x="3848935" y="3566598"/>
                <a:ext cx="679368" cy="951368"/>
              </a:xfrm>
              <a:prstGeom prst="heart">
                <a:avLst/>
              </a:prstGeom>
              <a:solidFill>
                <a:srgbClr val="3D7B1D"/>
              </a:solidFill>
              <a:ln cap="flat" cmpd="sng" w="9525">
                <a:solidFill>
                  <a:srgbClr val="3D7B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flipH="1" rot="7375085">
                <a:off x="4381508" y="4147047"/>
                <a:ext cx="660791" cy="899055"/>
              </a:xfrm>
              <a:prstGeom prst="heart">
                <a:avLst/>
              </a:prstGeom>
              <a:solidFill>
                <a:srgbClr val="3D7B1D"/>
              </a:solidFill>
              <a:ln cap="flat" cmpd="sng" w="9525">
                <a:solidFill>
                  <a:srgbClr val="3D7B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0" name="Shape 30"/>
              <p:cNvSpPr/>
              <p:nvPr/>
            </p:nvSpPr>
            <p:spPr>
              <a:xfrm flipH="1" rot="3125571">
                <a:off x="4383508" y="3589267"/>
                <a:ext cx="656267" cy="906031"/>
              </a:xfrm>
              <a:prstGeom prst="heart">
                <a:avLst/>
              </a:prstGeom>
              <a:solidFill>
                <a:srgbClr val="3D7B1D"/>
              </a:solidFill>
              <a:ln cap="flat" cmpd="sng" w="9525">
                <a:solidFill>
                  <a:srgbClr val="3D7B1D"/>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62" name="Shape 62"/>
        <p:cNvGrpSpPr/>
        <p:nvPr/>
      </p:nvGrpSpPr>
      <p:grpSpPr>
        <a:xfrm>
          <a:off x="0" y="0"/>
          <a:ext cx="0" cy="0"/>
          <a:chOff x="0" y="0"/>
          <a:chExt cx="0" cy="0"/>
        </a:xfrm>
      </p:grpSpPr>
      <p:sp>
        <p:nvSpPr>
          <p:cNvPr id="63" name="Shape 63"/>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64" name="Shape 64"/>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4" name="Shape 34"/>
        <p:cNvGrpSpPr/>
        <p:nvPr/>
      </p:nvGrpSpPr>
      <p:grpSpPr>
        <a:xfrm>
          <a:off x="0" y="0"/>
          <a:ext cx="0" cy="0"/>
          <a:chOff x="0" y="0"/>
          <a:chExt cx="0" cy="0"/>
        </a:xfrm>
      </p:grpSpPr>
      <p:sp>
        <p:nvSpPr>
          <p:cNvPr id="35" name="Shape 3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idx="1" type="body"/>
          </p:nvPr>
        </p:nvSpPr>
        <p:spPr>
          <a:xfrm>
            <a:off x="311700" y="1389600"/>
            <a:ext cx="2808000" cy="3179400"/>
          </a:xfrm>
          <a:prstGeom prst="rect">
            <a:avLst/>
          </a:prstGeom>
          <a:ln>
            <a:noFill/>
          </a:ln>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49" name="Shape 49"/>
          <p:cNvSpPr txBox="1"/>
          <p:nvPr>
            <p:ph type="title"/>
          </p:nvPr>
        </p:nvSpPr>
        <p:spPr>
          <a:xfrm>
            <a:off x="311700" y="716425"/>
            <a:ext cx="2808000" cy="572700"/>
          </a:xfrm>
          <a:prstGeom prst="rect">
            <a:avLst/>
          </a:prstGeom>
        </p:spPr>
        <p:txBody>
          <a:bodyPr anchorCtr="0" anchor="t" bIns="91425" lIns="91425" rIns="91425" tIns="91425"/>
          <a:lstStyle>
            <a:lvl1pPr lvl="0" rtl="0">
              <a:spcBef>
                <a:spcPts val="0"/>
              </a:spcBef>
              <a:buNone/>
              <a:defRPr>
                <a:solidFill>
                  <a:srgbClr val="3D7B1D"/>
                </a:solidFill>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50" name="Shape 50"/>
        <p:cNvGrpSpPr/>
        <p:nvPr/>
      </p:nvGrpSpPr>
      <p:grpSpPr>
        <a:xfrm>
          <a:off x="0" y="0"/>
          <a:ext cx="0" cy="0"/>
          <a:chOff x="0" y="0"/>
          <a:chExt cx="0" cy="0"/>
        </a:xfrm>
      </p:grpSpPr>
      <p:sp>
        <p:nvSpPr>
          <p:cNvPr id="51" name="Shape 51"/>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3" name="Shape 53"/>
        <p:cNvGrpSpPr/>
        <p:nvPr/>
      </p:nvGrpSpPr>
      <p:grpSpPr>
        <a:xfrm>
          <a:off x="0" y="0"/>
          <a:ext cx="0" cy="0"/>
          <a:chOff x="0" y="0"/>
          <a:chExt cx="0" cy="0"/>
        </a:xfrm>
      </p:grpSpPr>
      <p:sp>
        <p:nvSpPr>
          <p:cNvPr id="54" name="Shape 54"/>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6" name="Shape 56"/>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7" name="Shape 57"/>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9" name="Shape 59"/>
        <p:cNvGrpSpPr/>
        <p:nvPr/>
      </p:nvGrpSpPr>
      <p:grpSpPr>
        <a:xfrm>
          <a:off x="0" y="0"/>
          <a:ext cx="0" cy="0"/>
          <a:chOff x="0" y="0"/>
          <a:chExt cx="0" cy="0"/>
        </a:xfrm>
      </p:grpSpPr>
      <p:sp>
        <p:nvSpPr>
          <p:cNvPr id="60" name="Shape 60"/>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lonelyplanet.com/ireland" TargetMode="External"/><Relationship Id="rId4" Type="http://schemas.openxmlformats.org/officeDocument/2006/relationships/hyperlink" Target="http://youtube.com/v/Qaof2qsAyiw" TargetMode="External"/><Relationship Id="rId9" Type="http://schemas.openxmlformats.org/officeDocument/2006/relationships/image" Target="../media/image07.jpg"/><Relationship Id="rId5" Type="http://schemas.openxmlformats.org/officeDocument/2006/relationships/image" Target="../media/image02.jpg"/><Relationship Id="rId6" Type="http://schemas.openxmlformats.org/officeDocument/2006/relationships/hyperlink" Target="https://www.youtube.com/watch?v=Qaof2qsAyiw" TargetMode="External"/><Relationship Id="rId7" Type="http://schemas.openxmlformats.org/officeDocument/2006/relationships/image" Target="../media/image11.jpg"/><Relationship Id="rId8"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6.gif"/><Relationship Id="rId4" Type="http://schemas.openxmlformats.org/officeDocument/2006/relationships/image" Target="../media/image10.jpg"/><Relationship Id="rId5" Type="http://schemas.openxmlformats.org/officeDocument/2006/relationships/image" Target="../media/image05.gif"/><Relationship Id="rId6" Type="http://schemas.openxmlformats.org/officeDocument/2006/relationships/image" Target="../media/image09.jpg"/><Relationship Id="rId7" Type="http://schemas.openxmlformats.org/officeDocument/2006/relationships/image" Target="../media/image13.png"/><Relationship Id="rId8"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St.Patrick’s Day</a:t>
            </a:r>
          </a:p>
        </p:txBody>
      </p:sp>
      <p:sp>
        <p:nvSpPr>
          <p:cNvPr id="73" name="Shape 73"/>
          <p:cNvSpPr txBox="1"/>
          <p:nvPr>
            <p:ph idx="1" type="subTitle"/>
          </p:nvPr>
        </p:nvSpPr>
        <p:spPr>
          <a:xfrm>
            <a:off x="311700" y="2797175"/>
            <a:ext cx="8520600" cy="792600"/>
          </a:xfrm>
          <a:prstGeom prst="rect">
            <a:avLst/>
          </a:prstGeom>
        </p:spPr>
        <p:txBody>
          <a:bodyPr anchorCtr="0" anchor="t" bIns="91425" lIns="91425" rIns="91425" tIns="91425">
            <a:noAutofit/>
          </a:bodyPr>
          <a:lstStyle/>
          <a:p>
            <a:pPr lvl="0">
              <a:spcBef>
                <a:spcPts val="0"/>
              </a:spcBef>
              <a:buNone/>
            </a:pPr>
            <a:r>
              <a:rPr b="1" lang="en"/>
              <a:t>By Jaren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 type="body"/>
          </p:nvPr>
        </p:nvSpPr>
        <p:spPr>
          <a:xfrm>
            <a:off x="311700" y="1389600"/>
            <a:ext cx="2808000" cy="3179400"/>
          </a:xfrm>
          <a:prstGeom prst="rect">
            <a:avLst/>
          </a:prstGeom>
        </p:spPr>
        <p:txBody>
          <a:bodyPr anchorCtr="0" anchor="t" bIns="91425" lIns="91425" rIns="91425" tIns="91425">
            <a:noAutofit/>
          </a:bodyPr>
          <a:lstStyle/>
          <a:p>
            <a:pPr lvl="0">
              <a:spcBef>
                <a:spcPts val="0"/>
              </a:spcBef>
              <a:buNone/>
            </a:pPr>
            <a:r>
              <a:rPr lang="en"/>
              <a:t>Ireland is in Europe and was where St.Patrick lived. Bagpipes were played often.  This is a news article “While the western part of </a:t>
            </a:r>
            <a:r>
              <a:rPr lang="en">
                <a:hlinkClick r:id="rId3"/>
              </a:rPr>
              <a:t>Ireland</a:t>
            </a:r>
            <a:r>
              <a:rPr lang="en"/>
              <a:t> is known for its breathtaking mountain scenery, majestic sea cliffs and traditional Irish music and culture, the eastern half of the country, known as Ireland’s Ancient East, harbours a treasure trove of historical highlights ranging from prehistoric passage tombs to lively medieval towns and cities, magnificent monasteries and atmospheric ancient abbeys.”</a:t>
            </a:r>
          </a:p>
        </p:txBody>
      </p:sp>
      <p:sp>
        <p:nvSpPr>
          <p:cNvPr id="79" name="Shape 79"/>
          <p:cNvSpPr txBox="1"/>
          <p:nvPr>
            <p:ph type="title"/>
          </p:nvPr>
        </p:nvSpPr>
        <p:spPr>
          <a:xfrm>
            <a:off x="311700" y="716425"/>
            <a:ext cx="2808000" cy="572700"/>
          </a:xfrm>
          <a:prstGeom prst="rect">
            <a:avLst/>
          </a:prstGeom>
        </p:spPr>
        <p:txBody>
          <a:bodyPr anchorCtr="0" anchor="t" bIns="91425" lIns="91425" rIns="91425" tIns="91425">
            <a:noAutofit/>
          </a:bodyPr>
          <a:lstStyle/>
          <a:p>
            <a:pPr lvl="0">
              <a:spcBef>
                <a:spcPts val="0"/>
              </a:spcBef>
              <a:buNone/>
            </a:pPr>
            <a:r>
              <a:rPr lang="en"/>
              <a:t>Ireland</a:t>
            </a:r>
          </a:p>
        </p:txBody>
      </p:sp>
      <p:sp>
        <p:nvSpPr>
          <p:cNvPr id="80" name="Shape 80">
            <a:hlinkClick r:id="rId4"/>
          </p:cNvPr>
          <p:cNvSpPr/>
          <p:nvPr/>
        </p:nvSpPr>
        <p:spPr>
          <a:xfrm>
            <a:off x="3257175" y="719630"/>
            <a:ext cx="2609774" cy="1957322"/>
          </a:xfrm>
          <a:prstGeom prst="rect">
            <a:avLst/>
          </a:prstGeom>
          <a:blipFill>
            <a:blip r:embed="rId5">
              <a:alphaModFix/>
            </a:blip>
            <a:stretch>
              <a:fillRect/>
            </a:stretch>
          </a:blipFill>
          <a:ln cap="flat" cmpd="sng" w="114300">
            <a:solidFill>
              <a:srgbClr val="00FF00"/>
            </a:solidFill>
            <a:prstDash val="dot"/>
            <a:round/>
            <a:headEnd len="med" w="med" type="none"/>
            <a:tailEnd len="med" w="med" type="none"/>
          </a:ln>
        </p:spPr>
      </p:sp>
      <p:sp>
        <p:nvSpPr>
          <p:cNvPr id="81" name="Shape 81"/>
          <p:cNvSpPr txBox="1"/>
          <p:nvPr/>
        </p:nvSpPr>
        <p:spPr>
          <a:xfrm>
            <a:off x="4105200" y="215687"/>
            <a:ext cx="1080300" cy="342000"/>
          </a:xfrm>
          <a:prstGeom prst="rect">
            <a:avLst/>
          </a:prstGeom>
          <a:noFill/>
          <a:ln>
            <a:noFill/>
          </a:ln>
        </p:spPr>
        <p:txBody>
          <a:bodyPr anchorCtr="0" anchor="t" bIns="91425" lIns="91425" rIns="91425" tIns="91425">
            <a:noAutofit/>
          </a:bodyPr>
          <a:lstStyle/>
          <a:p>
            <a:pPr lvl="0" algn="ctr">
              <a:spcBef>
                <a:spcPts val="0"/>
              </a:spcBef>
              <a:buNone/>
            </a:pPr>
            <a:r>
              <a:rPr lang="en" u="sng">
                <a:solidFill>
                  <a:schemeClr val="hlink"/>
                </a:solidFill>
                <a:highlight>
                  <a:srgbClr val="00FF00"/>
                </a:highlight>
                <a:hlinkClick r:id="rId6"/>
              </a:rPr>
              <a:t>Bagpipe music</a:t>
            </a:r>
          </a:p>
        </p:txBody>
      </p:sp>
      <p:cxnSp>
        <p:nvCxnSpPr>
          <p:cNvPr id="82" name="Shape 82"/>
          <p:cNvCxnSpPr/>
          <p:nvPr/>
        </p:nvCxnSpPr>
        <p:spPr>
          <a:xfrm flipH="1">
            <a:off x="3801725" y="562562"/>
            <a:ext cx="555000" cy="594600"/>
          </a:xfrm>
          <a:prstGeom prst="straightConnector1">
            <a:avLst/>
          </a:prstGeom>
          <a:noFill/>
          <a:ln cap="flat" cmpd="sng" w="28575">
            <a:solidFill>
              <a:srgbClr val="2C3643"/>
            </a:solidFill>
            <a:prstDash val="solid"/>
            <a:round/>
            <a:headEnd len="lg" w="lg" type="none"/>
            <a:tailEnd len="lg" w="lg" type="stealth"/>
          </a:ln>
        </p:spPr>
      </p:cxnSp>
      <p:cxnSp>
        <p:nvCxnSpPr>
          <p:cNvPr id="83" name="Shape 83"/>
          <p:cNvCxnSpPr/>
          <p:nvPr/>
        </p:nvCxnSpPr>
        <p:spPr>
          <a:xfrm>
            <a:off x="4927750" y="572462"/>
            <a:ext cx="634200" cy="574800"/>
          </a:xfrm>
          <a:prstGeom prst="straightConnector1">
            <a:avLst/>
          </a:prstGeom>
          <a:noFill/>
          <a:ln cap="flat" cmpd="sng" w="28575">
            <a:solidFill>
              <a:srgbClr val="2C3643"/>
            </a:solidFill>
            <a:prstDash val="solid"/>
            <a:round/>
            <a:headEnd len="lg" w="lg" type="none"/>
            <a:tailEnd len="lg" w="lg" type="stealth"/>
          </a:ln>
        </p:spPr>
      </p:cxnSp>
      <p:pic>
        <p:nvPicPr>
          <p:cNvPr id="84" name="Shape 84"/>
          <p:cNvPicPr preferRelativeResize="0"/>
          <p:nvPr/>
        </p:nvPicPr>
        <p:blipFill>
          <a:blip r:embed="rId7">
            <a:alphaModFix/>
          </a:blip>
          <a:stretch>
            <a:fillRect/>
          </a:stretch>
        </p:blipFill>
        <p:spPr>
          <a:xfrm>
            <a:off x="6132975" y="793837"/>
            <a:ext cx="2743200" cy="1543050"/>
          </a:xfrm>
          <a:prstGeom prst="rect">
            <a:avLst/>
          </a:prstGeom>
          <a:noFill/>
          <a:ln>
            <a:noFill/>
          </a:ln>
        </p:spPr>
      </p:pic>
      <p:pic>
        <p:nvPicPr>
          <p:cNvPr id="85" name="Shape 85"/>
          <p:cNvPicPr preferRelativeResize="0"/>
          <p:nvPr/>
        </p:nvPicPr>
        <p:blipFill>
          <a:blip r:embed="rId8">
            <a:alphaModFix/>
          </a:blip>
          <a:stretch>
            <a:fillRect/>
          </a:stretch>
        </p:blipFill>
        <p:spPr>
          <a:xfrm>
            <a:off x="6005550" y="2870412"/>
            <a:ext cx="2743200" cy="2057400"/>
          </a:xfrm>
          <a:prstGeom prst="rect">
            <a:avLst/>
          </a:prstGeom>
          <a:noFill/>
          <a:ln>
            <a:noFill/>
          </a:ln>
        </p:spPr>
      </p:pic>
      <p:pic>
        <p:nvPicPr>
          <p:cNvPr id="86" name="Shape 86"/>
          <p:cNvPicPr preferRelativeResize="0"/>
          <p:nvPr/>
        </p:nvPicPr>
        <p:blipFill>
          <a:blip r:embed="rId9">
            <a:alphaModFix/>
          </a:blip>
          <a:stretch>
            <a:fillRect/>
          </a:stretch>
        </p:blipFill>
        <p:spPr>
          <a:xfrm>
            <a:off x="3119700" y="2838912"/>
            <a:ext cx="2743200" cy="20574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311700" y="1389600"/>
            <a:ext cx="2808000" cy="3179400"/>
          </a:xfrm>
          <a:prstGeom prst="rect">
            <a:avLst/>
          </a:prstGeom>
        </p:spPr>
        <p:txBody>
          <a:bodyPr anchorCtr="0" anchor="t" bIns="91425" lIns="91425" rIns="91425" tIns="91425">
            <a:noAutofit/>
          </a:bodyPr>
          <a:lstStyle/>
          <a:p>
            <a:pPr lvl="0">
              <a:spcBef>
                <a:spcPts val="0"/>
              </a:spcBef>
              <a:buClr>
                <a:schemeClr val="dk1"/>
              </a:buClr>
              <a:buSzPct val="91666"/>
              <a:buFont typeface="Arial"/>
              <a:buNone/>
            </a:pPr>
            <a:r>
              <a:rPr lang="en"/>
              <a:t>It has been debated and unexplained if leprechauns exist. If they do, people think they live in Ireland. They have been said to have pots of gold. Also if you catch one, they give you 3 wishes. Finally, if you do not wear green on St.Patrick's day, Leprechauns will pinch you.</a:t>
            </a:r>
          </a:p>
        </p:txBody>
      </p:sp>
      <p:sp>
        <p:nvSpPr>
          <p:cNvPr id="92" name="Shape 92"/>
          <p:cNvSpPr txBox="1"/>
          <p:nvPr>
            <p:ph type="title"/>
          </p:nvPr>
        </p:nvSpPr>
        <p:spPr>
          <a:xfrm>
            <a:off x="311700" y="716425"/>
            <a:ext cx="2808000" cy="572700"/>
          </a:xfrm>
          <a:prstGeom prst="rect">
            <a:avLst/>
          </a:prstGeom>
        </p:spPr>
        <p:txBody>
          <a:bodyPr anchorCtr="0" anchor="t" bIns="91425" lIns="91425" rIns="91425" tIns="91425">
            <a:noAutofit/>
          </a:bodyPr>
          <a:lstStyle/>
          <a:p>
            <a:pPr lvl="0">
              <a:spcBef>
                <a:spcPts val="0"/>
              </a:spcBef>
              <a:buNone/>
            </a:pPr>
            <a:r>
              <a:rPr lang="en"/>
              <a:t>Leprechauns</a:t>
            </a:r>
          </a:p>
        </p:txBody>
      </p:sp>
      <p:pic>
        <p:nvPicPr>
          <p:cNvPr id="93" name="Shape 93"/>
          <p:cNvPicPr preferRelativeResize="0"/>
          <p:nvPr/>
        </p:nvPicPr>
        <p:blipFill>
          <a:blip r:embed="rId3">
            <a:alphaModFix/>
          </a:blip>
          <a:stretch>
            <a:fillRect/>
          </a:stretch>
        </p:blipFill>
        <p:spPr>
          <a:xfrm>
            <a:off x="3890250" y="474525"/>
            <a:ext cx="4194449" cy="41944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311700" y="1389600"/>
            <a:ext cx="2808000" cy="3179400"/>
          </a:xfrm>
          <a:prstGeom prst="rect">
            <a:avLst/>
          </a:prstGeom>
        </p:spPr>
        <p:txBody>
          <a:bodyPr anchorCtr="0" anchor="t" bIns="91425" lIns="91425" rIns="91425" tIns="91425">
            <a:noAutofit/>
          </a:bodyPr>
          <a:lstStyle/>
          <a:p>
            <a:pPr lvl="0" rtl="0">
              <a:spcBef>
                <a:spcPts val="0"/>
              </a:spcBef>
              <a:buNone/>
            </a:pPr>
            <a:r>
              <a:rPr lang="en"/>
              <a:t>Saint Patrick was a fifth-century Romano-British Christian missionary and bishop in Ireland. Known as the "Apostle of Ireland", he is the primary patron saint of Ireland, along with saints Brigit of Kildare and Columba.</a:t>
            </a:r>
          </a:p>
          <a:p>
            <a:pPr lvl="0" rtl="0">
              <a:spcBef>
                <a:spcPts val="0"/>
              </a:spcBef>
              <a:buClr>
                <a:schemeClr val="dk1"/>
              </a:buClr>
              <a:buSzPct val="91666"/>
              <a:buFont typeface="Arial"/>
              <a:buNone/>
            </a:pPr>
            <a:r>
              <a:rPr b="1" lang="en">
                <a:solidFill>
                  <a:schemeClr val="dk1"/>
                </a:solidFill>
                <a:highlight>
                  <a:srgbClr val="FFFFFF"/>
                </a:highlight>
              </a:rPr>
              <a:t>Born                            </a:t>
            </a:r>
            <a:r>
              <a:rPr lang="en">
                <a:solidFill>
                  <a:srgbClr val="555555"/>
                </a:solidFill>
                <a:highlight>
                  <a:srgbClr val="FFFFFF"/>
                </a:highlight>
              </a:rPr>
              <a:t>387 AD, Britannia</a:t>
            </a:r>
          </a:p>
          <a:p>
            <a:pPr lvl="0" rtl="0">
              <a:spcBef>
                <a:spcPts val="0"/>
              </a:spcBef>
              <a:buClr>
                <a:schemeClr val="dk1"/>
              </a:buClr>
              <a:buSzPct val="91666"/>
              <a:buFont typeface="Arial"/>
              <a:buNone/>
            </a:pPr>
            <a:r>
              <a:rPr b="1" lang="en">
                <a:solidFill>
                  <a:schemeClr val="dk1"/>
                </a:solidFill>
                <a:highlight>
                  <a:srgbClr val="FFFFFF"/>
                </a:highlight>
              </a:rPr>
              <a:t>Full name                       </a:t>
            </a:r>
            <a:r>
              <a:rPr lang="en">
                <a:solidFill>
                  <a:srgbClr val="555555"/>
                </a:solidFill>
                <a:highlight>
                  <a:srgbClr val="FFFFFF"/>
                </a:highlight>
              </a:rPr>
              <a:t>Maewyn Succat</a:t>
            </a:r>
          </a:p>
          <a:p>
            <a:pPr lvl="0" rtl="0">
              <a:spcBef>
                <a:spcPts val="0"/>
              </a:spcBef>
              <a:buNone/>
            </a:pPr>
            <a:r>
              <a:rPr b="1" lang="en">
                <a:solidFill>
                  <a:schemeClr val="dk1"/>
                </a:solidFill>
                <a:highlight>
                  <a:srgbClr val="FFFFFF"/>
                </a:highlight>
              </a:rPr>
              <a:t>Nationality                              </a:t>
            </a:r>
            <a:r>
              <a:rPr lang="en">
                <a:solidFill>
                  <a:srgbClr val="555555"/>
                </a:solidFill>
                <a:highlight>
                  <a:srgbClr val="FFFFFF"/>
                </a:highlight>
              </a:rPr>
              <a:t>Romanian</a:t>
            </a:r>
          </a:p>
          <a:p>
            <a:pPr lvl="0">
              <a:spcBef>
                <a:spcPts val="0"/>
              </a:spcBef>
              <a:buNone/>
            </a:pPr>
            <a:r>
              <a:t/>
            </a:r>
            <a:endParaRPr/>
          </a:p>
        </p:txBody>
      </p:sp>
      <p:sp>
        <p:nvSpPr>
          <p:cNvPr id="99" name="Shape 99"/>
          <p:cNvSpPr txBox="1"/>
          <p:nvPr>
            <p:ph type="title"/>
          </p:nvPr>
        </p:nvSpPr>
        <p:spPr>
          <a:xfrm>
            <a:off x="311700" y="716425"/>
            <a:ext cx="2808000" cy="572700"/>
          </a:xfrm>
          <a:prstGeom prst="rect">
            <a:avLst/>
          </a:prstGeom>
        </p:spPr>
        <p:txBody>
          <a:bodyPr anchorCtr="0" anchor="t" bIns="91425" lIns="91425" rIns="91425" tIns="91425">
            <a:noAutofit/>
          </a:bodyPr>
          <a:lstStyle/>
          <a:p>
            <a:pPr lvl="0">
              <a:spcBef>
                <a:spcPts val="0"/>
              </a:spcBef>
              <a:buNone/>
            </a:pPr>
            <a:r>
              <a:rPr lang="en"/>
              <a:t>St.Patrick</a:t>
            </a:r>
          </a:p>
        </p:txBody>
      </p:sp>
      <p:pic>
        <p:nvPicPr>
          <p:cNvPr id="100" name="Shape 100"/>
          <p:cNvPicPr preferRelativeResize="0"/>
          <p:nvPr/>
        </p:nvPicPr>
        <p:blipFill>
          <a:blip r:embed="rId3">
            <a:alphaModFix/>
          </a:blip>
          <a:stretch>
            <a:fillRect/>
          </a:stretch>
        </p:blipFill>
        <p:spPr>
          <a:xfrm>
            <a:off x="4070551" y="548412"/>
            <a:ext cx="3920824" cy="40466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3324525" y="2264424"/>
            <a:ext cx="2743200" cy="2514599"/>
          </a:xfrm>
          <a:prstGeom prst="rect">
            <a:avLst/>
          </a:prstGeom>
          <a:noFill/>
          <a:ln>
            <a:noFill/>
          </a:ln>
        </p:spPr>
      </p:pic>
      <p:pic>
        <p:nvPicPr>
          <p:cNvPr id="106" name="Shape 106"/>
          <p:cNvPicPr preferRelativeResize="0"/>
          <p:nvPr/>
        </p:nvPicPr>
        <p:blipFill rotWithShape="1">
          <a:blip r:embed="rId4">
            <a:alphaModFix/>
          </a:blip>
          <a:srcRect b="0" l="5114" r="0" t="0"/>
          <a:stretch/>
        </p:blipFill>
        <p:spPr>
          <a:xfrm>
            <a:off x="6064949" y="2264425"/>
            <a:ext cx="3130374" cy="2829324"/>
          </a:xfrm>
          <a:prstGeom prst="rect">
            <a:avLst/>
          </a:prstGeom>
          <a:noFill/>
          <a:ln>
            <a:noFill/>
          </a:ln>
        </p:spPr>
      </p:pic>
      <p:pic>
        <p:nvPicPr>
          <p:cNvPr id="107" name="Shape 107"/>
          <p:cNvPicPr preferRelativeResize="0"/>
          <p:nvPr/>
        </p:nvPicPr>
        <p:blipFill>
          <a:blip r:embed="rId5">
            <a:alphaModFix/>
          </a:blip>
          <a:stretch>
            <a:fillRect/>
          </a:stretch>
        </p:blipFill>
        <p:spPr>
          <a:xfrm>
            <a:off x="3409825" y="442075"/>
            <a:ext cx="2743200" cy="1647824"/>
          </a:xfrm>
          <a:prstGeom prst="rect">
            <a:avLst/>
          </a:prstGeom>
          <a:noFill/>
          <a:ln>
            <a:noFill/>
          </a:ln>
        </p:spPr>
      </p:pic>
      <p:pic>
        <p:nvPicPr>
          <p:cNvPr id="108" name="Shape 108"/>
          <p:cNvPicPr preferRelativeResize="0"/>
          <p:nvPr/>
        </p:nvPicPr>
        <p:blipFill>
          <a:blip r:embed="rId6">
            <a:alphaModFix/>
          </a:blip>
          <a:stretch>
            <a:fillRect/>
          </a:stretch>
        </p:blipFill>
        <p:spPr>
          <a:xfrm>
            <a:off x="6153025" y="330375"/>
            <a:ext cx="2401049" cy="1934050"/>
          </a:xfrm>
          <a:prstGeom prst="rect">
            <a:avLst/>
          </a:prstGeom>
          <a:noFill/>
          <a:ln>
            <a:noFill/>
          </a:ln>
        </p:spPr>
      </p:pic>
      <p:pic>
        <p:nvPicPr>
          <p:cNvPr id="109" name="Shape 109"/>
          <p:cNvPicPr preferRelativeResize="0"/>
          <p:nvPr/>
        </p:nvPicPr>
        <p:blipFill>
          <a:blip r:embed="rId7">
            <a:alphaModFix/>
          </a:blip>
          <a:stretch>
            <a:fillRect/>
          </a:stretch>
        </p:blipFill>
        <p:spPr>
          <a:xfrm>
            <a:off x="0" y="1454200"/>
            <a:ext cx="4246999" cy="884650"/>
          </a:xfrm>
          <a:prstGeom prst="rect">
            <a:avLst/>
          </a:prstGeom>
          <a:noFill/>
          <a:ln>
            <a:noFill/>
          </a:ln>
        </p:spPr>
      </p:pic>
      <p:sp>
        <p:nvSpPr>
          <p:cNvPr id="110" name="Shape 110"/>
          <p:cNvSpPr txBox="1"/>
          <p:nvPr/>
        </p:nvSpPr>
        <p:spPr>
          <a:xfrm>
            <a:off x="0" y="0"/>
            <a:ext cx="3547800" cy="1444200"/>
          </a:xfrm>
          <a:prstGeom prst="rect">
            <a:avLst/>
          </a:prstGeom>
          <a:noFill/>
          <a:ln>
            <a:noFill/>
          </a:ln>
        </p:spPr>
        <p:txBody>
          <a:bodyPr anchorCtr="0" anchor="ctr" bIns="91425" lIns="91425" rIns="91425" tIns="91425">
            <a:noAutofit/>
          </a:bodyPr>
          <a:lstStyle/>
          <a:p>
            <a:pPr lvl="0" algn="ctr">
              <a:spcBef>
                <a:spcPts val="0"/>
              </a:spcBef>
              <a:buNone/>
            </a:pPr>
            <a:r>
              <a:rPr lang="en" sz="6000">
                <a:solidFill>
                  <a:srgbClr val="FFF106"/>
                </a:solidFill>
                <a:highlight>
                  <a:srgbClr val="3D7B1D"/>
                </a:highlight>
                <a:latin typeface="Delius Swash Caps"/>
                <a:ea typeface="Delius Swash Caps"/>
                <a:cs typeface="Delius Swash Caps"/>
                <a:sym typeface="Delius Swash Caps"/>
              </a:rPr>
              <a:t>Good bye</a:t>
            </a:r>
          </a:p>
        </p:txBody>
      </p:sp>
      <p:sp>
        <p:nvSpPr>
          <p:cNvPr id="111" name="Shape 111"/>
          <p:cNvSpPr txBox="1"/>
          <p:nvPr/>
        </p:nvSpPr>
        <p:spPr>
          <a:xfrm>
            <a:off x="0" y="2388325"/>
            <a:ext cx="3765900" cy="1080300"/>
          </a:xfrm>
          <a:prstGeom prst="rect">
            <a:avLst/>
          </a:prstGeom>
          <a:noFill/>
          <a:ln>
            <a:noFill/>
          </a:ln>
        </p:spPr>
        <p:txBody>
          <a:bodyPr anchorCtr="0" anchor="t" bIns="91425" lIns="91425" rIns="91425" tIns="91425">
            <a:noAutofit/>
          </a:bodyPr>
          <a:lstStyle/>
          <a:p>
            <a:pPr lvl="0">
              <a:spcBef>
                <a:spcPts val="0"/>
              </a:spcBef>
              <a:buNone/>
            </a:pPr>
            <a:r>
              <a:rPr lang="en" sz="6000">
                <a:solidFill>
                  <a:srgbClr val="FFF106"/>
                </a:solidFill>
                <a:highlight>
                  <a:srgbClr val="3D7B1D"/>
                </a:highlight>
                <a:latin typeface="Delius Swash Caps"/>
                <a:ea typeface="Delius Swash Caps"/>
                <a:cs typeface="Delius Swash Caps"/>
                <a:sym typeface="Delius Swash Caps"/>
              </a:rPr>
              <a:t>THE END</a:t>
            </a:r>
          </a:p>
        </p:txBody>
      </p:sp>
      <p:pic>
        <p:nvPicPr>
          <p:cNvPr id="112" name="Shape 112"/>
          <p:cNvPicPr preferRelativeResize="0"/>
          <p:nvPr/>
        </p:nvPicPr>
        <p:blipFill>
          <a:blip r:embed="rId8">
            <a:alphaModFix/>
          </a:blip>
          <a:stretch>
            <a:fillRect/>
          </a:stretch>
        </p:blipFill>
        <p:spPr>
          <a:xfrm>
            <a:off x="424750" y="3445925"/>
            <a:ext cx="1647825" cy="1647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