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Sunshiney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Sunshine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7415594">
            <a:off x="4173558" y="-2751834"/>
            <a:ext cx="1427633" cy="10212269"/>
          </a:xfrm>
          <a:prstGeom prst="triangle">
            <a:avLst>
              <a:gd fmla="val 50000" name="adj"/>
            </a:avLst>
          </a:prstGeom>
          <a:solidFill>
            <a:srgbClr val="FF9900">
              <a:alpha val="73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2002950" y="2834125"/>
            <a:ext cx="4074000" cy="36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unshiney"/>
              <a:buNone/>
              <a:defRPr sz="14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/>
          <p:nvPr/>
        </p:nvSpPr>
        <p:spPr>
          <a:xfrm>
            <a:off x="185127" y="39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3" name="Shape 13"/>
          <p:cNvSpPr/>
          <p:nvPr/>
        </p:nvSpPr>
        <p:spPr>
          <a:xfrm>
            <a:off x="1407077" y="1280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4" name="Shape 14"/>
          <p:cNvSpPr/>
          <p:nvPr/>
        </p:nvSpPr>
        <p:spPr>
          <a:xfrm>
            <a:off x="2317852" y="4895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5" name="Shape 15"/>
          <p:cNvSpPr/>
          <p:nvPr/>
        </p:nvSpPr>
        <p:spPr>
          <a:xfrm>
            <a:off x="6404477" y="2302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" name="Shape 16"/>
          <p:cNvSpPr/>
          <p:nvPr/>
        </p:nvSpPr>
        <p:spPr>
          <a:xfrm>
            <a:off x="6161852" y="3082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7" name="Shape 17"/>
          <p:cNvSpPr/>
          <p:nvPr/>
        </p:nvSpPr>
        <p:spPr>
          <a:xfrm>
            <a:off x="337527" y="26774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8" name="Shape 18"/>
          <p:cNvSpPr/>
          <p:nvPr/>
        </p:nvSpPr>
        <p:spPr>
          <a:xfrm>
            <a:off x="7944577" y="2302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9" name="Shape 19"/>
          <p:cNvSpPr/>
          <p:nvPr/>
        </p:nvSpPr>
        <p:spPr>
          <a:xfrm>
            <a:off x="8621977" y="39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0" name="Shape 20"/>
          <p:cNvSpPr/>
          <p:nvPr/>
        </p:nvSpPr>
        <p:spPr>
          <a:xfrm>
            <a:off x="1715052" y="1915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1" name="Shape 21"/>
          <p:cNvSpPr/>
          <p:nvPr/>
        </p:nvSpPr>
        <p:spPr>
          <a:xfrm>
            <a:off x="1897152" y="1468374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2" name="Shape 22"/>
          <p:cNvSpPr/>
          <p:nvPr/>
        </p:nvSpPr>
        <p:spPr>
          <a:xfrm>
            <a:off x="489227" y="3344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3" name="Shape 23"/>
          <p:cNvSpPr/>
          <p:nvPr/>
        </p:nvSpPr>
        <p:spPr>
          <a:xfrm>
            <a:off x="713777" y="20545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4" name="Shape 24"/>
          <p:cNvSpPr/>
          <p:nvPr/>
        </p:nvSpPr>
        <p:spPr>
          <a:xfrm>
            <a:off x="2777727" y="30715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5" name="Shape 25"/>
          <p:cNvSpPr/>
          <p:nvPr/>
        </p:nvSpPr>
        <p:spPr>
          <a:xfrm>
            <a:off x="1897152" y="39253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6" name="Shape 26"/>
          <p:cNvSpPr/>
          <p:nvPr/>
        </p:nvSpPr>
        <p:spPr>
          <a:xfrm>
            <a:off x="1251489" y="1151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7" name="Shape 27"/>
          <p:cNvSpPr/>
          <p:nvPr/>
        </p:nvSpPr>
        <p:spPr>
          <a:xfrm>
            <a:off x="1123827" y="1550799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" name="Shape 28"/>
          <p:cNvSpPr/>
          <p:nvPr/>
        </p:nvSpPr>
        <p:spPr>
          <a:xfrm>
            <a:off x="1313114" y="2089212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9" name="Shape 29"/>
          <p:cNvSpPr/>
          <p:nvPr/>
        </p:nvSpPr>
        <p:spPr>
          <a:xfrm>
            <a:off x="1784664" y="936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0" name="Shape 30"/>
          <p:cNvSpPr/>
          <p:nvPr/>
        </p:nvSpPr>
        <p:spPr>
          <a:xfrm>
            <a:off x="1831577" y="3137687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1" name="Shape 31"/>
          <p:cNvSpPr/>
          <p:nvPr/>
        </p:nvSpPr>
        <p:spPr>
          <a:xfrm>
            <a:off x="8518452" y="1578724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15FF8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2" name="Shape 32"/>
          <p:cNvSpPr/>
          <p:nvPr/>
        </p:nvSpPr>
        <p:spPr>
          <a:xfrm>
            <a:off x="620377" y="38702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0FF1B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3" name="Shape 33"/>
          <p:cNvSpPr/>
          <p:nvPr/>
        </p:nvSpPr>
        <p:spPr>
          <a:xfrm>
            <a:off x="6803802" y="17279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" name="Shape 34"/>
          <p:cNvSpPr/>
          <p:nvPr/>
        </p:nvSpPr>
        <p:spPr>
          <a:xfrm>
            <a:off x="6647089" y="10211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5" name="Shape 35"/>
          <p:cNvSpPr/>
          <p:nvPr/>
        </p:nvSpPr>
        <p:spPr>
          <a:xfrm>
            <a:off x="4569414" y="1360862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6" name="Shape 36"/>
          <p:cNvSpPr/>
          <p:nvPr/>
        </p:nvSpPr>
        <p:spPr>
          <a:xfrm>
            <a:off x="1251489" y="845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7" name="Shape 37"/>
          <p:cNvSpPr/>
          <p:nvPr/>
        </p:nvSpPr>
        <p:spPr>
          <a:xfrm>
            <a:off x="2931314" y="1578724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8" name="Shape 38"/>
          <p:cNvSpPr/>
          <p:nvPr/>
        </p:nvSpPr>
        <p:spPr>
          <a:xfrm>
            <a:off x="7556077" y="4106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9" name="Shape 39"/>
          <p:cNvSpPr/>
          <p:nvPr/>
        </p:nvSpPr>
        <p:spPr>
          <a:xfrm>
            <a:off x="620377" y="13783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0" name="Shape 40"/>
          <p:cNvSpPr/>
          <p:nvPr/>
        </p:nvSpPr>
        <p:spPr>
          <a:xfrm>
            <a:off x="4733527" y="4659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" name="Shape 41"/>
          <p:cNvSpPr/>
          <p:nvPr/>
        </p:nvSpPr>
        <p:spPr>
          <a:xfrm>
            <a:off x="7391914" y="694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2" name="Shape 42"/>
          <p:cNvSpPr/>
          <p:nvPr/>
        </p:nvSpPr>
        <p:spPr>
          <a:xfrm>
            <a:off x="1366452" y="44287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3" name="Shape 43"/>
          <p:cNvSpPr/>
          <p:nvPr/>
        </p:nvSpPr>
        <p:spPr>
          <a:xfrm>
            <a:off x="1313114" y="25771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4" name="Shape 44"/>
          <p:cNvSpPr/>
          <p:nvPr/>
        </p:nvSpPr>
        <p:spPr>
          <a:xfrm>
            <a:off x="2169202" y="1661837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5" name="Shape 45"/>
          <p:cNvSpPr/>
          <p:nvPr/>
        </p:nvSpPr>
        <p:spPr>
          <a:xfrm>
            <a:off x="6247752" y="42976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C76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6" name="Shape 46"/>
          <p:cNvSpPr/>
          <p:nvPr/>
        </p:nvSpPr>
        <p:spPr>
          <a:xfrm>
            <a:off x="7313452" y="20892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7" name="Shape 47"/>
          <p:cNvSpPr/>
          <p:nvPr/>
        </p:nvSpPr>
        <p:spPr>
          <a:xfrm>
            <a:off x="8621977" y="39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8" name="Shape 48"/>
          <p:cNvSpPr/>
          <p:nvPr/>
        </p:nvSpPr>
        <p:spPr>
          <a:xfrm>
            <a:off x="6866252" y="266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9" name="Shape 49"/>
          <p:cNvSpPr/>
          <p:nvPr/>
        </p:nvSpPr>
        <p:spPr>
          <a:xfrm>
            <a:off x="5395527" y="1150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0" name="Shape 50"/>
          <p:cNvSpPr/>
          <p:nvPr/>
        </p:nvSpPr>
        <p:spPr>
          <a:xfrm>
            <a:off x="4450577" y="266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1" name="Shape 51"/>
          <p:cNvSpPr/>
          <p:nvPr/>
        </p:nvSpPr>
        <p:spPr>
          <a:xfrm>
            <a:off x="5395527" y="1150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2" name="Shape 52"/>
          <p:cNvSpPr/>
          <p:nvPr/>
        </p:nvSpPr>
        <p:spPr>
          <a:xfrm>
            <a:off x="7438402" y="30243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9900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3" name="Shape 53"/>
          <p:cNvSpPr/>
          <p:nvPr/>
        </p:nvSpPr>
        <p:spPr>
          <a:xfrm>
            <a:off x="2236677" y="42976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4" name="Shape 54"/>
          <p:cNvSpPr/>
          <p:nvPr/>
        </p:nvSpPr>
        <p:spPr>
          <a:xfrm>
            <a:off x="2479289" y="13030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5" name="Shape 55"/>
          <p:cNvSpPr/>
          <p:nvPr/>
        </p:nvSpPr>
        <p:spPr>
          <a:xfrm>
            <a:off x="2623352" y="1825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6" name="Shape 56"/>
          <p:cNvSpPr/>
          <p:nvPr/>
        </p:nvSpPr>
        <p:spPr>
          <a:xfrm>
            <a:off x="3025302" y="20650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7" name="Shape 57"/>
          <p:cNvSpPr/>
          <p:nvPr/>
        </p:nvSpPr>
        <p:spPr>
          <a:xfrm>
            <a:off x="8518452" y="31377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8" name="Shape 58"/>
          <p:cNvSpPr/>
          <p:nvPr/>
        </p:nvSpPr>
        <p:spPr>
          <a:xfrm>
            <a:off x="5771877" y="1661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59" name="Shape 59"/>
          <p:cNvSpPr/>
          <p:nvPr/>
        </p:nvSpPr>
        <p:spPr>
          <a:xfrm>
            <a:off x="2844639" y="6391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0" name="Shape 60"/>
          <p:cNvSpPr/>
          <p:nvPr/>
        </p:nvSpPr>
        <p:spPr>
          <a:xfrm>
            <a:off x="1891677" y="2473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1" name="Shape 61"/>
          <p:cNvSpPr/>
          <p:nvPr/>
        </p:nvSpPr>
        <p:spPr>
          <a:xfrm>
            <a:off x="7901577" y="32401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2" name="Shape 62"/>
          <p:cNvSpPr/>
          <p:nvPr/>
        </p:nvSpPr>
        <p:spPr>
          <a:xfrm>
            <a:off x="2931314" y="3584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3" name="Shape 63"/>
          <p:cNvSpPr/>
          <p:nvPr/>
        </p:nvSpPr>
        <p:spPr>
          <a:xfrm>
            <a:off x="4083777" y="3584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4" name="Shape 64"/>
          <p:cNvSpPr/>
          <p:nvPr/>
        </p:nvSpPr>
        <p:spPr>
          <a:xfrm>
            <a:off x="991527" y="2674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5" name="Shape 65"/>
          <p:cNvSpPr/>
          <p:nvPr/>
        </p:nvSpPr>
        <p:spPr>
          <a:xfrm>
            <a:off x="1313114" y="31989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6" name="Shape 66"/>
          <p:cNvSpPr/>
          <p:nvPr/>
        </p:nvSpPr>
        <p:spPr>
          <a:xfrm>
            <a:off x="8379352" y="845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7" name="Shape 67"/>
          <p:cNvSpPr/>
          <p:nvPr/>
        </p:nvSpPr>
        <p:spPr>
          <a:xfrm>
            <a:off x="5618852" y="3082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8" name="Shape 68"/>
          <p:cNvSpPr/>
          <p:nvPr/>
        </p:nvSpPr>
        <p:spPr>
          <a:xfrm>
            <a:off x="4996327" y="39380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9" name="Shape 69"/>
          <p:cNvSpPr/>
          <p:nvPr/>
        </p:nvSpPr>
        <p:spPr>
          <a:xfrm>
            <a:off x="7859752" y="1511699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0" name="Shape 70"/>
          <p:cNvSpPr/>
          <p:nvPr/>
        </p:nvSpPr>
        <p:spPr>
          <a:xfrm>
            <a:off x="8621977" y="2415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1" name="Shape 71"/>
          <p:cNvSpPr/>
          <p:nvPr/>
        </p:nvSpPr>
        <p:spPr>
          <a:xfrm>
            <a:off x="5159689" y="34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2" name="Shape 72"/>
          <p:cNvSpPr/>
          <p:nvPr/>
        </p:nvSpPr>
        <p:spPr>
          <a:xfrm>
            <a:off x="4832752" y="3344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3" name="Shape 73"/>
          <p:cNvSpPr/>
          <p:nvPr/>
        </p:nvSpPr>
        <p:spPr>
          <a:xfrm>
            <a:off x="256177" y="20892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4" name="Shape 74"/>
          <p:cNvSpPr/>
          <p:nvPr/>
        </p:nvSpPr>
        <p:spPr>
          <a:xfrm>
            <a:off x="8900727" y="4655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5" name="Shape 75"/>
          <p:cNvSpPr/>
          <p:nvPr/>
        </p:nvSpPr>
        <p:spPr>
          <a:xfrm>
            <a:off x="5760377" y="4554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C76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6" name="Shape 76"/>
          <p:cNvSpPr/>
          <p:nvPr/>
        </p:nvSpPr>
        <p:spPr>
          <a:xfrm>
            <a:off x="7149302" y="4554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7" name="Shape 77"/>
          <p:cNvSpPr/>
          <p:nvPr/>
        </p:nvSpPr>
        <p:spPr>
          <a:xfrm>
            <a:off x="8025014" y="4655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8" name="Shape 78"/>
          <p:cNvSpPr/>
          <p:nvPr/>
        </p:nvSpPr>
        <p:spPr>
          <a:xfrm>
            <a:off x="8107089" y="3792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79" name="Shape 79"/>
          <p:cNvSpPr/>
          <p:nvPr/>
        </p:nvSpPr>
        <p:spPr>
          <a:xfrm>
            <a:off x="6854452" y="35187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0" name="Shape 80"/>
          <p:cNvSpPr/>
          <p:nvPr/>
        </p:nvSpPr>
        <p:spPr>
          <a:xfrm>
            <a:off x="2127452" y="857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1" name="Shape 81"/>
          <p:cNvSpPr/>
          <p:nvPr/>
        </p:nvSpPr>
        <p:spPr>
          <a:xfrm>
            <a:off x="8658102" y="420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2" name="Shape 82"/>
          <p:cNvSpPr/>
          <p:nvPr/>
        </p:nvSpPr>
        <p:spPr>
          <a:xfrm>
            <a:off x="7798702" y="4106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3" name="Shape 83"/>
          <p:cNvSpPr/>
          <p:nvPr/>
        </p:nvSpPr>
        <p:spPr>
          <a:xfrm>
            <a:off x="3278377" y="10991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4" name="Shape 84"/>
          <p:cNvSpPr/>
          <p:nvPr/>
        </p:nvSpPr>
        <p:spPr>
          <a:xfrm>
            <a:off x="5149677" y="1280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5" name="Shape 85"/>
          <p:cNvSpPr/>
          <p:nvPr/>
        </p:nvSpPr>
        <p:spPr>
          <a:xfrm>
            <a:off x="2584002" y="40321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6" name="Shape 86"/>
          <p:cNvSpPr/>
          <p:nvPr/>
        </p:nvSpPr>
        <p:spPr>
          <a:xfrm>
            <a:off x="2212702" y="53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7" name="Shape 87"/>
          <p:cNvSpPr/>
          <p:nvPr/>
        </p:nvSpPr>
        <p:spPr>
          <a:xfrm>
            <a:off x="3350539" y="1915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8" name="Shape 88"/>
          <p:cNvSpPr/>
          <p:nvPr/>
        </p:nvSpPr>
        <p:spPr>
          <a:xfrm>
            <a:off x="6514777" y="4554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89" name="Shape 89"/>
          <p:cNvSpPr/>
          <p:nvPr/>
        </p:nvSpPr>
        <p:spPr>
          <a:xfrm>
            <a:off x="457027" y="1825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0" name="Shape 90"/>
          <p:cNvSpPr/>
          <p:nvPr/>
        </p:nvSpPr>
        <p:spPr>
          <a:xfrm>
            <a:off x="4958577" y="21307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1" name="Shape 91"/>
          <p:cNvSpPr/>
          <p:nvPr/>
        </p:nvSpPr>
        <p:spPr>
          <a:xfrm>
            <a:off x="5420914" y="37614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2" name="Shape 92"/>
          <p:cNvSpPr/>
          <p:nvPr/>
        </p:nvSpPr>
        <p:spPr>
          <a:xfrm>
            <a:off x="4529189" y="1903637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3" name="Shape 93"/>
          <p:cNvSpPr/>
          <p:nvPr/>
        </p:nvSpPr>
        <p:spPr>
          <a:xfrm>
            <a:off x="489702" y="109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4" name="Shape 94"/>
          <p:cNvSpPr/>
          <p:nvPr/>
        </p:nvSpPr>
        <p:spPr>
          <a:xfrm>
            <a:off x="5707852" y="2092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5" name="Shape 95"/>
          <p:cNvSpPr/>
          <p:nvPr/>
        </p:nvSpPr>
        <p:spPr>
          <a:xfrm>
            <a:off x="2851027" y="34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6" name="Shape 96"/>
          <p:cNvSpPr/>
          <p:nvPr/>
        </p:nvSpPr>
        <p:spPr>
          <a:xfrm>
            <a:off x="4271614" y="936737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7" name="Shape 97"/>
          <p:cNvSpPr/>
          <p:nvPr/>
        </p:nvSpPr>
        <p:spPr>
          <a:xfrm>
            <a:off x="7582764" y="1150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8" name="Shape 98"/>
          <p:cNvSpPr/>
          <p:nvPr/>
        </p:nvSpPr>
        <p:spPr>
          <a:xfrm>
            <a:off x="6027752" y="27929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99" name="Shape 99"/>
          <p:cNvSpPr/>
          <p:nvPr/>
        </p:nvSpPr>
        <p:spPr>
          <a:xfrm>
            <a:off x="256177" y="4106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0" name="Shape 100"/>
          <p:cNvSpPr/>
          <p:nvPr/>
        </p:nvSpPr>
        <p:spPr>
          <a:xfrm>
            <a:off x="5612952" y="3208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1" name="Shape 101"/>
          <p:cNvSpPr/>
          <p:nvPr/>
        </p:nvSpPr>
        <p:spPr>
          <a:xfrm>
            <a:off x="7952252" y="423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2" name="Shape 102"/>
          <p:cNvSpPr/>
          <p:nvPr/>
        </p:nvSpPr>
        <p:spPr>
          <a:xfrm>
            <a:off x="4316052" y="39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3" name="Shape 103"/>
          <p:cNvSpPr/>
          <p:nvPr/>
        </p:nvSpPr>
        <p:spPr>
          <a:xfrm>
            <a:off x="794277" y="5583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4" name="Shape 104"/>
          <p:cNvSpPr/>
          <p:nvPr/>
        </p:nvSpPr>
        <p:spPr>
          <a:xfrm>
            <a:off x="256177" y="10991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5" name="Shape 105"/>
          <p:cNvSpPr/>
          <p:nvPr/>
        </p:nvSpPr>
        <p:spPr>
          <a:xfrm>
            <a:off x="6737214" y="42086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15FF8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6" name="Shape 106"/>
          <p:cNvSpPr/>
          <p:nvPr/>
        </p:nvSpPr>
        <p:spPr>
          <a:xfrm>
            <a:off x="6415777" y="1360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7" name="Shape 107"/>
          <p:cNvSpPr/>
          <p:nvPr/>
        </p:nvSpPr>
        <p:spPr>
          <a:xfrm>
            <a:off x="5387964" y="19155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8" name="Shape 108"/>
          <p:cNvSpPr/>
          <p:nvPr/>
        </p:nvSpPr>
        <p:spPr>
          <a:xfrm>
            <a:off x="185127" y="1538049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09" name="Shape 109"/>
          <p:cNvSpPr/>
          <p:nvPr/>
        </p:nvSpPr>
        <p:spPr>
          <a:xfrm>
            <a:off x="256177" y="3232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0" name="Shape 110"/>
          <p:cNvSpPr/>
          <p:nvPr/>
        </p:nvSpPr>
        <p:spPr>
          <a:xfrm>
            <a:off x="5845502" y="38771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1" name="Shape 111"/>
          <p:cNvSpPr/>
          <p:nvPr/>
        </p:nvSpPr>
        <p:spPr>
          <a:xfrm>
            <a:off x="2487739" y="4655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15FF8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2" name="Shape 112"/>
          <p:cNvSpPr/>
          <p:nvPr/>
        </p:nvSpPr>
        <p:spPr>
          <a:xfrm>
            <a:off x="991527" y="44287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3" name="Shape 113"/>
          <p:cNvSpPr/>
          <p:nvPr/>
        </p:nvSpPr>
        <p:spPr>
          <a:xfrm>
            <a:off x="7480777" y="35849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4" name="Shape 114"/>
          <p:cNvSpPr/>
          <p:nvPr/>
        </p:nvSpPr>
        <p:spPr>
          <a:xfrm>
            <a:off x="6027752" y="1708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5" name="Shape 115"/>
          <p:cNvSpPr/>
          <p:nvPr/>
        </p:nvSpPr>
        <p:spPr>
          <a:xfrm>
            <a:off x="6867952" y="29279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6" name="Shape 116"/>
          <p:cNvSpPr/>
          <p:nvPr/>
        </p:nvSpPr>
        <p:spPr>
          <a:xfrm>
            <a:off x="6325139" y="3792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7" name="Shape 117"/>
          <p:cNvSpPr/>
          <p:nvPr/>
        </p:nvSpPr>
        <p:spPr>
          <a:xfrm>
            <a:off x="901177" y="3232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8" name="Shape 118"/>
          <p:cNvSpPr/>
          <p:nvPr/>
        </p:nvSpPr>
        <p:spPr>
          <a:xfrm>
            <a:off x="1801564" y="450080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19" name="Shape 119"/>
          <p:cNvSpPr/>
          <p:nvPr/>
        </p:nvSpPr>
        <p:spPr>
          <a:xfrm rot="-7527810">
            <a:off x="2924371" y="-1960229"/>
            <a:ext cx="1427650" cy="9009013"/>
          </a:xfrm>
          <a:prstGeom prst="triangle">
            <a:avLst>
              <a:gd fmla="val 50000" name="adj"/>
            </a:avLst>
          </a:prstGeom>
          <a:solidFill>
            <a:srgbClr val="FF0000">
              <a:alpha val="688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 rot="2739853">
            <a:off x="5693513" y="-1183926"/>
            <a:ext cx="1427320" cy="7646805"/>
          </a:xfrm>
          <a:prstGeom prst="triangle">
            <a:avLst>
              <a:gd fmla="val 50000" name="adj"/>
            </a:avLst>
          </a:prstGeom>
          <a:solidFill>
            <a:srgbClr val="038EFB">
              <a:alpha val="68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 rot="-2358635">
            <a:off x="1307698" y="-673365"/>
            <a:ext cx="1427254" cy="6441232"/>
          </a:xfrm>
          <a:prstGeom prst="triangle">
            <a:avLst>
              <a:gd fmla="val 50000" name="adj"/>
            </a:avLst>
          </a:prstGeom>
          <a:solidFill>
            <a:srgbClr val="FB11F9">
              <a:alpha val="68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3371425" y="0"/>
            <a:ext cx="1427400" cy="5143500"/>
          </a:xfrm>
          <a:prstGeom prst="triangle">
            <a:avLst>
              <a:gd fmla="val 50000" name="adj"/>
            </a:avLst>
          </a:prstGeom>
          <a:solidFill>
            <a:srgbClr val="FB0B5E">
              <a:alpha val="684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3126200" y="26675"/>
            <a:ext cx="1041600" cy="1154600"/>
            <a:chOff x="3202400" y="26675"/>
            <a:chExt cx="1041600" cy="1154600"/>
          </a:xfrm>
        </p:grpSpPr>
        <p:cxnSp>
          <p:nvCxnSpPr>
            <p:cNvPr id="124" name="Shape 124"/>
            <p:cNvCxnSpPr/>
            <p:nvPr/>
          </p:nvCxnSpPr>
          <p:spPr>
            <a:xfrm>
              <a:off x="3716750" y="26675"/>
              <a:ext cx="12900" cy="437400"/>
            </a:xfrm>
            <a:prstGeom prst="straightConnector1">
              <a:avLst/>
            </a:prstGeom>
            <a:noFill/>
            <a:ln cap="flat" cmpd="sng" w="76200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sp>
          <p:nvSpPr>
            <p:cNvPr id="125" name="Shape 125"/>
            <p:cNvSpPr/>
            <p:nvPr/>
          </p:nvSpPr>
          <p:spPr>
            <a:xfrm>
              <a:off x="3202400" y="190975"/>
              <a:ext cx="1041600" cy="990300"/>
            </a:xfrm>
            <a:prstGeom prst="ellipse">
              <a:avLst/>
            </a:pr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395250" y="475850"/>
              <a:ext cx="128575" cy="115750"/>
            </a:xfrm>
            <a:prstGeom prst="flowChartProcess">
              <a:avLst/>
            </a:prstGeom>
            <a:solidFill>
              <a:srgbClr val="FF00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547650" y="628250"/>
              <a:ext cx="128575" cy="115750"/>
            </a:xfrm>
            <a:prstGeom prst="flowChartProcess">
              <a:avLst/>
            </a:prstGeom>
            <a:solidFill>
              <a:srgbClr val="0000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3700050" y="780650"/>
              <a:ext cx="128575" cy="115750"/>
            </a:xfrm>
            <a:prstGeom prst="flowChartProcess">
              <a:avLst/>
            </a:prstGeom>
            <a:solidFill>
              <a:srgbClr val="9900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3852450" y="856850"/>
              <a:ext cx="128575" cy="115750"/>
            </a:xfrm>
            <a:prstGeom prst="flowChartProcess">
              <a:avLst/>
            </a:prstGeom>
            <a:solidFill>
              <a:srgbClr val="4A86E8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3395250" y="780650"/>
              <a:ext cx="128575" cy="115750"/>
            </a:xfrm>
            <a:prstGeom prst="flowChartProcess">
              <a:avLst/>
            </a:prstGeom>
            <a:solidFill>
              <a:srgbClr val="00FF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828625" y="628250"/>
              <a:ext cx="128575" cy="115750"/>
            </a:xfrm>
            <a:prstGeom prst="flowChartProcess">
              <a:avLst/>
            </a:prstGeom>
            <a:solidFill>
              <a:srgbClr val="00FF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3700050" y="475850"/>
              <a:ext cx="128575" cy="115750"/>
            </a:xfrm>
            <a:prstGeom prst="flowChartProcess">
              <a:avLst/>
            </a:prstGeom>
            <a:solidFill>
              <a:srgbClr val="FFFF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3547650" y="323450"/>
              <a:ext cx="128575" cy="115750"/>
            </a:xfrm>
            <a:prstGeom prst="flowChartProcess">
              <a:avLst/>
            </a:prstGeom>
            <a:solidFill>
              <a:srgbClr val="FF99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4004850" y="704450"/>
              <a:ext cx="128575" cy="115750"/>
            </a:xfrm>
            <a:prstGeom prst="flowChartProcess">
              <a:avLst/>
            </a:prstGeom>
            <a:solidFill>
              <a:srgbClr val="00FF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3530950" y="475850"/>
              <a:ext cx="128575" cy="115750"/>
            </a:xfrm>
            <a:prstGeom prst="flowChartProcess">
              <a:avLst/>
            </a:prstGeom>
            <a:solidFill>
              <a:srgbClr val="00FF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852450" y="1009250"/>
              <a:ext cx="128575" cy="115750"/>
            </a:xfrm>
            <a:prstGeom prst="flowChartProcess">
              <a:avLst/>
            </a:prstGeom>
            <a:solidFill>
              <a:srgbClr val="00FF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957200" y="399650"/>
              <a:ext cx="128575" cy="115750"/>
            </a:xfrm>
            <a:prstGeom prst="flowChartProcess">
              <a:avLst/>
            </a:prstGeom>
            <a:solidFill>
              <a:srgbClr val="00FFFF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76250" y="247250"/>
              <a:ext cx="128575" cy="115750"/>
            </a:xfrm>
            <a:prstGeom prst="flowChartProcess">
              <a:avLst/>
            </a:prstGeom>
            <a:solidFill>
              <a:srgbClr val="FF00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3700050" y="780650"/>
              <a:ext cx="128575" cy="115750"/>
            </a:xfrm>
            <a:prstGeom prst="flowChartProcess">
              <a:avLst/>
            </a:prstGeom>
            <a:solidFill>
              <a:srgbClr val="FF00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3471450" y="933050"/>
              <a:ext cx="128575" cy="115750"/>
            </a:xfrm>
            <a:prstGeom prst="flowChartProcess">
              <a:avLst/>
            </a:prstGeom>
            <a:solidFill>
              <a:srgbClr val="FF0000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395250" y="323450"/>
              <a:ext cx="128575" cy="115750"/>
            </a:xfrm>
            <a:prstGeom prst="flowChartProcess">
              <a:avLst/>
            </a:prstGeom>
            <a:solidFill>
              <a:srgbClr val="4A86E8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3700050" y="1009250"/>
              <a:ext cx="128575" cy="115750"/>
            </a:xfrm>
            <a:prstGeom prst="flowChartProcess">
              <a:avLst/>
            </a:prstGeom>
            <a:solidFill>
              <a:srgbClr val="4A86E8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3395250" y="628250"/>
              <a:ext cx="128575" cy="115750"/>
            </a:xfrm>
            <a:prstGeom prst="flowChartProcess">
              <a:avLst/>
            </a:prstGeom>
            <a:solidFill>
              <a:srgbClr val="4A86E8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4004850" y="552050"/>
              <a:ext cx="128575" cy="115750"/>
            </a:xfrm>
            <a:prstGeom prst="flowChartProcess">
              <a:avLst/>
            </a:prstGeom>
            <a:solidFill>
              <a:srgbClr val="4A86E8"/>
            </a:solidFill>
            <a:ln cap="flat" cmpd="sng" w="9525">
              <a:solidFill>
                <a:srgbClr val="43434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Shape 145"/>
          <p:cNvSpPr txBox="1"/>
          <p:nvPr>
            <p:ph type="ctrTitle"/>
          </p:nvPr>
        </p:nvSpPr>
        <p:spPr>
          <a:xfrm>
            <a:off x="870838" y="2446387"/>
            <a:ext cx="7379100" cy="541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defRPr sz="36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defRPr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46" name="Shape 146"/>
          <p:cNvSpPr/>
          <p:nvPr/>
        </p:nvSpPr>
        <p:spPr>
          <a:xfrm>
            <a:off x="489227" y="3344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dot"/>
            <a:round/>
            <a:headEnd len="lg" w="lg" type="none"/>
            <a:tailEnd len="lg" w="lg" type="none"/>
          </a:ln>
        </p:spPr>
      </p:sp>
      <p:sp>
        <p:nvSpPr>
          <p:cNvPr id="147" name="Shape 147"/>
          <p:cNvSpPr/>
          <p:nvPr/>
        </p:nvSpPr>
        <p:spPr>
          <a:xfrm>
            <a:off x="249677" y="32327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C76FFF"/>
            </a:solidFill>
            <a:prstDash val="dash"/>
            <a:round/>
            <a:headEnd len="lg" w="lg" type="none"/>
            <a:tailEnd len="lg" w="lg" type="none"/>
          </a:ln>
        </p:spPr>
      </p:sp>
      <p:sp>
        <p:nvSpPr>
          <p:cNvPr id="148" name="Shape 148"/>
          <p:cNvSpPr/>
          <p:nvPr/>
        </p:nvSpPr>
        <p:spPr>
          <a:xfrm>
            <a:off x="2931314" y="1578724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00FF"/>
            </a:solidFill>
            <a:prstDash val="dashDot"/>
            <a:round/>
            <a:headEnd len="lg" w="lg" type="none"/>
            <a:tailEnd len="lg" w="lg" type="none"/>
          </a:ln>
        </p:spPr>
      </p:sp>
      <p:sp>
        <p:nvSpPr>
          <p:cNvPr id="149" name="Shape 149"/>
          <p:cNvSpPr/>
          <p:nvPr/>
        </p:nvSpPr>
        <p:spPr>
          <a:xfrm>
            <a:off x="6415777" y="13608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FF00"/>
            </a:solidFill>
            <a:prstDash val="lgDashDot"/>
            <a:round/>
            <a:headEnd len="lg" w="lg" type="none"/>
            <a:tailEnd len="lg" w="lg" type="none"/>
          </a:ln>
        </p:spPr>
      </p:sp>
      <p:sp>
        <p:nvSpPr>
          <p:cNvPr id="150" name="Shape 150"/>
          <p:cNvSpPr/>
          <p:nvPr/>
        </p:nvSpPr>
        <p:spPr>
          <a:xfrm>
            <a:off x="7952252" y="423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FF"/>
            </a:solidFill>
            <a:prstDash val="dash"/>
            <a:round/>
            <a:headEnd len="lg" w="lg" type="none"/>
            <a:tailEnd len="lg" w="lg" type="none"/>
          </a:ln>
        </p:spPr>
      </p:sp>
      <p:sp>
        <p:nvSpPr>
          <p:cNvPr id="151" name="Shape 151"/>
          <p:cNvSpPr/>
          <p:nvPr/>
        </p:nvSpPr>
        <p:spPr>
          <a:xfrm>
            <a:off x="4733527" y="4659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00"/>
            </a:solidFill>
            <a:prstDash val="dash"/>
            <a:round/>
            <a:headEnd len="lg" w="lg" type="none"/>
            <a:tailEnd len="lg" w="lg" type="none"/>
          </a:ln>
        </p:spPr>
      </p:sp>
      <p:sp>
        <p:nvSpPr>
          <p:cNvPr id="152" name="Shape 152"/>
          <p:cNvSpPr/>
          <p:nvPr/>
        </p:nvSpPr>
        <p:spPr>
          <a:xfrm>
            <a:off x="4733527" y="4659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dot"/>
            <a:round/>
            <a:headEnd len="lg" w="lg" type="none"/>
            <a:tailEnd len="lg" w="lg" type="none"/>
          </a:ln>
        </p:spPr>
      </p:sp>
      <p:sp>
        <p:nvSpPr>
          <p:cNvPr id="153" name="Shape 153"/>
          <p:cNvSpPr/>
          <p:nvPr/>
        </p:nvSpPr>
        <p:spPr>
          <a:xfrm>
            <a:off x="901177" y="32416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B0DA6"/>
            </a:solidFill>
            <a:prstDash val="dot"/>
            <a:round/>
            <a:headEnd len="lg" w="lg" type="none"/>
            <a:tailEnd len="lg" w="lg" type="none"/>
          </a:ln>
        </p:spPr>
      </p:sp>
      <p:sp>
        <p:nvSpPr>
          <p:cNvPr id="154" name="Shape 154"/>
          <p:cNvSpPr/>
          <p:nvPr/>
        </p:nvSpPr>
        <p:spPr>
          <a:xfrm>
            <a:off x="6194464" y="16618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55" name="Shape 155"/>
          <p:cNvSpPr/>
          <p:nvPr/>
        </p:nvSpPr>
        <p:spPr>
          <a:xfrm>
            <a:off x="4857952" y="109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56" name="Shape 156"/>
          <p:cNvSpPr/>
          <p:nvPr/>
        </p:nvSpPr>
        <p:spPr>
          <a:xfrm>
            <a:off x="604189" y="258522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57" name="Shape 157"/>
          <p:cNvSpPr/>
          <p:nvPr/>
        </p:nvSpPr>
        <p:spPr>
          <a:xfrm>
            <a:off x="2370177" y="19641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58" name="Shape 158"/>
          <p:cNvSpPr/>
          <p:nvPr/>
        </p:nvSpPr>
        <p:spPr>
          <a:xfrm>
            <a:off x="2370177" y="1964150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22FF13"/>
            </a:solidFill>
            <a:prstDash val="dot"/>
            <a:round/>
            <a:headEnd len="lg" w="lg" type="none"/>
            <a:tailEnd len="lg" w="lg" type="none"/>
          </a:ln>
        </p:spPr>
      </p:sp>
      <p:sp>
        <p:nvSpPr>
          <p:cNvPr id="159" name="Shape 159"/>
          <p:cNvSpPr/>
          <p:nvPr/>
        </p:nvSpPr>
        <p:spPr>
          <a:xfrm>
            <a:off x="489227" y="109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FFFFFF"/>
            </a:solidFill>
            <a:prstDash val="dot"/>
            <a:round/>
            <a:headEnd len="lg" w="lg" type="none"/>
            <a:tailEnd len="lg" w="lg" type="none"/>
          </a:ln>
        </p:spPr>
      </p:sp>
      <p:sp>
        <p:nvSpPr>
          <p:cNvPr id="160" name="Shape 160"/>
          <p:cNvSpPr/>
          <p:nvPr/>
        </p:nvSpPr>
        <p:spPr>
          <a:xfrm>
            <a:off x="489702" y="109075"/>
            <a:ext cx="242621" cy="447206"/>
          </a:xfrm>
          <a:custGeom>
            <a:pathLst>
              <a:path extrusionOk="0" h="117454" w="66700">
                <a:moveTo>
                  <a:pt x="15541" y="0"/>
                </a:moveTo>
                <a:cubicBezTo>
                  <a:pt x="22542" y="2528"/>
                  <a:pt x="23042" y="1430"/>
                  <a:pt x="29543" y="5056"/>
                </a:cubicBezTo>
                <a:cubicBezTo>
                  <a:pt x="38061" y="9806"/>
                  <a:pt x="43745" y="22472"/>
                  <a:pt x="41210" y="31891"/>
                </a:cubicBezTo>
                <a:cubicBezTo>
                  <a:pt x="38531" y="41840"/>
                  <a:pt x="22630" y="44626"/>
                  <a:pt x="12430" y="43170"/>
                </a:cubicBezTo>
                <a:cubicBezTo>
                  <a:pt x="8251" y="42573"/>
                  <a:pt x="5208" y="37840"/>
                  <a:pt x="3874" y="33836"/>
                </a:cubicBezTo>
                <a:cubicBezTo>
                  <a:pt x="1061" y="25398"/>
                  <a:pt x="11773" y="16232"/>
                  <a:pt x="19820" y="12445"/>
                </a:cubicBezTo>
                <a:cubicBezTo>
                  <a:pt x="22995" y="10950"/>
                  <a:pt x="26819" y="12972"/>
                  <a:pt x="30320" y="13223"/>
                </a:cubicBezTo>
                <a:cubicBezTo>
                  <a:pt x="43794" y="14185"/>
                  <a:pt x="64435" y="18151"/>
                  <a:pt x="66490" y="31503"/>
                </a:cubicBezTo>
                <a:cubicBezTo>
                  <a:pt x="67332" y="36976"/>
                  <a:pt x="63534" y="42181"/>
                  <a:pt x="61823" y="47448"/>
                </a:cubicBezTo>
                <a:cubicBezTo>
                  <a:pt x="59655" y="54116"/>
                  <a:pt x="59780" y="62325"/>
                  <a:pt x="54823" y="67283"/>
                </a:cubicBezTo>
                <a:cubicBezTo>
                  <a:pt x="46048" y="76057"/>
                  <a:pt x="35359" y="84111"/>
                  <a:pt x="23320" y="87118"/>
                </a:cubicBezTo>
                <a:cubicBezTo>
                  <a:pt x="15846" y="88984"/>
                  <a:pt x="4645" y="96250"/>
                  <a:pt x="373" y="89841"/>
                </a:cubicBezTo>
                <a:cubicBezTo>
                  <a:pt x="-764" y="88135"/>
                  <a:pt x="1231" y="85745"/>
                  <a:pt x="2318" y="84007"/>
                </a:cubicBezTo>
                <a:cubicBezTo>
                  <a:pt x="8458" y="74183"/>
                  <a:pt x="21857" y="59911"/>
                  <a:pt x="31876" y="65728"/>
                </a:cubicBezTo>
                <a:cubicBezTo>
                  <a:pt x="43047" y="72213"/>
                  <a:pt x="56737" y="86729"/>
                  <a:pt x="52100" y="98786"/>
                </a:cubicBezTo>
                <a:cubicBezTo>
                  <a:pt x="51412" y="100573"/>
                  <a:pt x="50295" y="99450"/>
                  <a:pt x="48600" y="100342"/>
                </a:cubicBezTo>
                <a:cubicBezTo>
                  <a:pt x="36897" y="106493"/>
                  <a:pt x="26039" y="117454"/>
                  <a:pt x="12819" y="117454"/>
                </a:cubicBezTo>
              </a:path>
            </a:pathLst>
          </a:custGeom>
          <a:noFill/>
          <a:ln cap="flat" cmpd="sng" w="38100">
            <a:solidFill>
              <a:srgbClr val="0000FF"/>
            </a:solidFill>
            <a:prstDash val="dashDot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86" name="Shape 18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2.jpg"/><Relationship Id="rId5" Type="http://schemas.openxmlformats.org/officeDocument/2006/relationships/image" Target="../media/image07.jpg"/><Relationship Id="rId6" Type="http://schemas.openxmlformats.org/officeDocument/2006/relationships/image" Target="../media/image00.jpg"/><Relationship Id="rId7" Type="http://schemas.openxmlformats.org/officeDocument/2006/relationships/image" Target="../media/image04.jpg"/><Relationship Id="rId8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-50" y="2446400"/>
            <a:ext cx="9144000" cy="541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Sunshiney"/>
                <a:ea typeface="Sunshiney"/>
                <a:cs typeface="Sunshiney"/>
                <a:sym typeface="Sunshiney"/>
              </a:rPr>
              <a:t>Geocity Reflection And Documentation</a:t>
            </a:r>
          </a:p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x="2002950" y="2834125"/>
            <a:ext cx="4074000" cy="36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unshiney"/>
                <a:ea typeface="Sunshiney"/>
                <a:cs typeface="Sunshiney"/>
                <a:sym typeface="Sunshiney"/>
              </a:rPr>
              <a:t>By: Willa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22048" y="1408675"/>
            <a:ext cx="91440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Requirements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2 parallel roads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1 perpendicular road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1 intersecting road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8 3-D Shaped structures: houses, tents, buildings, etc.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5 other things included: extra roads, cars, trucks, traffic lights, traffic signs, railroads, bus stations, river/lake/stream(s), extra buildings, etc.</a:t>
            </a:r>
          </a:p>
          <a:p>
            <a:pPr indent="-311150" lvl="0" marL="457200" rtl="0" algn="ctr">
              <a:spcBef>
                <a:spcPts val="0"/>
              </a:spcBef>
              <a:buClr>
                <a:srgbClr val="FFFFFF"/>
              </a:buClr>
              <a:buSzPct val="100000"/>
              <a:buFont typeface="Sunshiney"/>
              <a:buChar char="❏"/>
            </a:pPr>
            <a:r>
              <a:rPr lang="en" sz="13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Town must be colorful, visually appealing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40125" y="50550"/>
            <a:ext cx="1251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10" name="Shape 210"/>
          <p:cNvGrpSpPr/>
          <p:nvPr/>
        </p:nvGrpSpPr>
        <p:grpSpPr>
          <a:xfrm>
            <a:off x="515090" y="2820555"/>
            <a:ext cx="163972" cy="174292"/>
            <a:chOff x="1822275" y="661200"/>
            <a:chExt cx="144000" cy="308100"/>
          </a:xfrm>
        </p:grpSpPr>
        <p:cxnSp>
          <p:nvCxnSpPr>
            <p:cNvPr id="211" name="Shape 211"/>
            <p:cNvCxnSpPr/>
            <p:nvPr/>
          </p:nvCxnSpPr>
          <p:spPr>
            <a:xfrm flipH="1">
              <a:off x="1822275" y="683400"/>
              <a:ext cx="144000" cy="263700"/>
            </a:xfrm>
            <a:prstGeom prst="straightConnector1">
              <a:avLst/>
            </a:prstGeom>
            <a:noFill/>
            <a:ln cap="flat" cmpd="sng" w="28575">
              <a:solidFill>
                <a:srgbClr val="FF7B14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12" name="Shape 212"/>
            <p:cNvCxnSpPr/>
            <p:nvPr/>
          </p:nvCxnSpPr>
          <p:spPr>
            <a:xfrm>
              <a:off x="1830075" y="661200"/>
              <a:ext cx="128400" cy="308100"/>
            </a:xfrm>
            <a:prstGeom prst="straightConnector1">
              <a:avLst/>
            </a:prstGeom>
            <a:noFill/>
            <a:ln cap="flat" cmpd="sng" w="28575">
              <a:solidFill>
                <a:srgbClr val="FF7B14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213" name="Shape 213"/>
          <p:cNvGrpSpPr/>
          <p:nvPr/>
        </p:nvGrpSpPr>
        <p:grpSpPr>
          <a:xfrm>
            <a:off x="2909565" y="2646255"/>
            <a:ext cx="163972" cy="174292"/>
            <a:chOff x="1822275" y="661200"/>
            <a:chExt cx="144000" cy="308100"/>
          </a:xfrm>
        </p:grpSpPr>
        <p:cxnSp>
          <p:nvCxnSpPr>
            <p:cNvPr id="214" name="Shape 214"/>
            <p:cNvCxnSpPr/>
            <p:nvPr/>
          </p:nvCxnSpPr>
          <p:spPr>
            <a:xfrm flipH="1">
              <a:off x="1822275" y="683400"/>
              <a:ext cx="144000" cy="2637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15" name="Shape 215"/>
            <p:cNvCxnSpPr/>
            <p:nvPr/>
          </p:nvCxnSpPr>
          <p:spPr>
            <a:xfrm>
              <a:off x="1830075" y="661200"/>
              <a:ext cx="128400" cy="308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216" name="Shape 216"/>
          <p:cNvSpPr/>
          <p:nvPr/>
        </p:nvSpPr>
        <p:spPr>
          <a:xfrm>
            <a:off x="3937000" y="1990275"/>
            <a:ext cx="163996" cy="174303"/>
          </a:xfrm>
          <a:custGeom>
            <a:pathLst>
              <a:path extrusionOk="0" h="25418" w="20622">
                <a:moveTo>
                  <a:pt x="0" y="0"/>
                </a:moveTo>
                <a:lnTo>
                  <a:pt x="16305" y="25418"/>
                </a:lnTo>
                <a:lnTo>
                  <a:pt x="20622" y="19183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17" name="Shape 217"/>
          <p:cNvSpPr/>
          <p:nvPr/>
        </p:nvSpPr>
        <p:spPr>
          <a:xfrm>
            <a:off x="3937000" y="2397450"/>
            <a:ext cx="163996" cy="174303"/>
          </a:xfrm>
          <a:custGeom>
            <a:pathLst>
              <a:path extrusionOk="0" h="25418" w="20622">
                <a:moveTo>
                  <a:pt x="0" y="0"/>
                </a:moveTo>
                <a:lnTo>
                  <a:pt x="16305" y="25418"/>
                </a:lnTo>
                <a:lnTo>
                  <a:pt x="20622" y="19183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18" name="Shape 218"/>
          <p:cNvSpPr/>
          <p:nvPr/>
        </p:nvSpPr>
        <p:spPr>
          <a:xfrm>
            <a:off x="3834150" y="2223150"/>
            <a:ext cx="163996" cy="174303"/>
          </a:xfrm>
          <a:custGeom>
            <a:pathLst>
              <a:path extrusionOk="0" h="25418" w="20622">
                <a:moveTo>
                  <a:pt x="0" y="0"/>
                </a:moveTo>
                <a:lnTo>
                  <a:pt x="16305" y="25418"/>
                </a:lnTo>
                <a:lnTo>
                  <a:pt x="20622" y="19183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19" name="Shape 219"/>
          <p:cNvSpPr/>
          <p:nvPr/>
        </p:nvSpPr>
        <p:spPr>
          <a:xfrm>
            <a:off x="3331425" y="2994850"/>
            <a:ext cx="163996" cy="174303"/>
          </a:xfrm>
          <a:custGeom>
            <a:pathLst>
              <a:path extrusionOk="0" h="25418" w="20622">
                <a:moveTo>
                  <a:pt x="0" y="0"/>
                </a:moveTo>
                <a:lnTo>
                  <a:pt x="16305" y="25418"/>
                </a:lnTo>
                <a:lnTo>
                  <a:pt x="20622" y="19183"/>
                </a:lnTo>
              </a:path>
            </a:pathLst>
          </a:cu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-83925" y="0"/>
            <a:ext cx="91440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latin typeface="Sunshiney"/>
                <a:ea typeface="Sunshiney"/>
                <a:cs typeface="Sunshiney"/>
                <a:sym typeface="Sunshiney"/>
              </a:rPr>
              <a:t>Photos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13915" l="3610" r="4973" t="5413"/>
          <a:stretch/>
        </p:blipFill>
        <p:spPr>
          <a:xfrm rot="-5400926">
            <a:off x="54698" y="-54800"/>
            <a:ext cx="1113600" cy="12231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0" l="0" r="0" t="7732"/>
          <a:stretch/>
        </p:blipFill>
        <p:spPr>
          <a:xfrm>
            <a:off x="8175087" y="0"/>
            <a:ext cx="968700" cy="11919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b="0" l="0" r="0" t="10176"/>
          <a:stretch/>
        </p:blipFill>
        <p:spPr>
          <a:xfrm>
            <a:off x="0" y="3678126"/>
            <a:ext cx="1223400" cy="14655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5299" y="3851899"/>
            <a:ext cx="968700" cy="12915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49999" y="1776674"/>
            <a:ext cx="894000" cy="11919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00" y="1904912"/>
            <a:ext cx="1105800" cy="935400"/>
          </a:xfrm>
          <a:prstGeom prst="cube">
            <a:avLst>
              <a:gd fmla="val 25000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Shape 235"/>
          <p:cNvCxnSpPr>
            <a:stCxn id="236" idx="3"/>
          </p:cNvCxnSpPr>
          <p:nvPr/>
        </p:nvCxnSpPr>
        <p:spPr>
          <a:xfrm flipH="1" rot="10800000">
            <a:off x="2659280" y="2531492"/>
            <a:ext cx="900899" cy="1156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6" name="Shape 236"/>
          <p:cNvSpPr/>
          <p:nvPr/>
        </p:nvSpPr>
        <p:spPr>
          <a:xfrm rot="153822">
            <a:off x="504274" y="2702875"/>
            <a:ext cx="2874300" cy="1905949"/>
          </a:xfrm>
          <a:prstGeom prst="flowChartExtra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Triangular prism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23825" y="11900"/>
            <a:ext cx="9120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Photo 1: close-up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hape 242"/>
          <p:cNvCxnSpPr>
            <a:stCxn id="243" idx="3"/>
          </p:cNvCxnSpPr>
          <p:nvPr/>
        </p:nvCxnSpPr>
        <p:spPr>
          <a:xfrm flipH="1" rot="10800000">
            <a:off x="3983565" y="1785200"/>
            <a:ext cx="1049100" cy="1048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3" name="Shape 243"/>
          <p:cNvSpPr/>
          <p:nvPr/>
        </p:nvSpPr>
        <p:spPr>
          <a:xfrm>
            <a:off x="2541500" y="2117900"/>
            <a:ext cx="1754700" cy="1432200"/>
          </a:xfrm>
          <a:prstGeom prst="trapezoid">
            <a:avLst>
              <a:gd fmla="val 43658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Flat-top cone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23825" y="11900"/>
            <a:ext cx="9120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Photo 2: close-up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Shape 249"/>
          <p:cNvCxnSpPr>
            <a:stCxn id="250" idx="5"/>
          </p:cNvCxnSpPr>
          <p:nvPr/>
        </p:nvCxnSpPr>
        <p:spPr>
          <a:xfrm flipH="1" rot="10800000">
            <a:off x="3055750" y="2360050"/>
            <a:ext cx="897600" cy="855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51" name="Shape 251"/>
          <p:cNvCxnSpPr>
            <a:stCxn id="250" idx="4"/>
          </p:cNvCxnSpPr>
          <p:nvPr/>
        </p:nvCxnSpPr>
        <p:spPr>
          <a:xfrm flipH="1" rot="10800000">
            <a:off x="2357350" y="2531350"/>
            <a:ext cx="1757400" cy="138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0" name="Shape 250"/>
          <p:cNvSpPr/>
          <p:nvPr/>
        </p:nvSpPr>
        <p:spPr>
          <a:xfrm>
            <a:off x="110950" y="2168350"/>
            <a:ext cx="2944800" cy="27936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 Cube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23825" y="11900"/>
            <a:ext cx="9120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Photo 3: close-up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Shape 257"/>
          <p:cNvCxnSpPr>
            <a:stCxn id="258" idx="5"/>
          </p:cNvCxnSpPr>
          <p:nvPr/>
        </p:nvCxnSpPr>
        <p:spPr>
          <a:xfrm flipH="1" rot="10800000">
            <a:off x="3093750" y="2006850"/>
            <a:ext cx="294900" cy="43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58" name="Shape 258"/>
          <p:cNvSpPr/>
          <p:nvPr/>
        </p:nvSpPr>
        <p:spPr>
          <a:xfrm>
            <a:off x="1543050" y="1754850"/>
            <a:ext cx="2067600" cy="13818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Triangular prism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23825" y="11900"/>
            <a:ext cx="9120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Photo 4: close-up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Shape 264"/>
          <p:cNvCxnSpPr>
            <a:stCxn id="265" idx="3"/>
          </p:cNvCxnSpPr>
          <p:nvPr/>
        </p:nvCxnSpPr>
        <p:spPr>
          <a:xfrm flipH="1" rot="10800000">
            <a:off x="5910012" y="2854075"/>
            <a:ext cx="655500" cy="90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5" name="Shape 265"/>
          <p:cNvSpPr/>
          <p:nvPr/>
        </p:nvSpPr>
        <p:spPr>
          <a:xfrm>
            <a:off x="4508100" y="3096175"/>
            <a:ext cx="1694400" cy="1321200"/>
          </a:xfrm>
          <a:prstGeom prst="trapezoid">
            <a:avLst>
              <a:gd fmla="val 44276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Flat-top cone</a:t>
            </a:r>
          </a:p>
        </p:txBody>
      </p:sp>
      <p:cxnSp>
        <p:nvCxnSpPr>
          <p:cNvPr id="266" name="Shape 266"/>
          <p:cNvCxnSpPr>
            <a:stCxn id="267" idx="5"/>
          </p:cNvCxnSpPr>
          <p:nvPr/>
        </p:nvCxnSpPr>
        <p:spPr>
          <a:xfrm flipH="1" rot="10800000">
            <a:off x="2612200" y="2228900"/>
            <a:ext cx="675600" cy="600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8" name="Shape 268"/>
          <p:cNvCxnSpPr>
            <a:stCxn id="267" idx="4"/>
          </p:cNvCxnSpPr>
          <p:nvPr/>
        </p:nvCxnSpPr>
        <p:spPr>
          <a:xfrm flipH="1" rot="10800000">
            <a:off x="2178550" y="2269250"/>
            <a:ext cx="1290900" cy="993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7" name="Shape 267"/>
          <p:cNvSpPr/>
          <p:nvPr/>
        </p:nvSpPr>
        <p:spPr>
          <a:xfrm>
            <a:off x="756400" y="2178425"/>
            <a:ext cx="1855800" cy="17346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Open cube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23825" y="11900"/>
            <a:ext cx="9120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Sunshiney"/>
                <a:ea typeface="Sunshiney"/>
                <a:cs typeface="Sunshiney"/>
                <a:sym typeface="Sunshiney"/>
              </a:rPr>
              <a:t>Photo 5: close-up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latin typeface="Sunshiney"/>
                <a:ea typeface="Sunshiney"/>
                <a:cs typeface="Sunshiney"/>
                <a:sym typeface="Sunshiney"/>
              </a:rPr>
              <a:t>Reflection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latin typeface="Sunshiney"/>
                <a:ea typeface="Sunshiney"/>
                <a:cs typeface="Sunshiney"/>
                <a:sym typeface="Sunshiney"/>
              </a:rPr>
              <a:t> 1: Have you done a similar kind of work in the past (earlier in the year or in a previous grade; in school or out of school)? Yes, in fact I have in school, earlier this year. 2: Does this work tell a story? No, it does not. 3:What were your standards for this piece of work? The text below the word </a:t>
            </a:r>
            <a:r>
              <a:rPr i="1" lang="en" sz="1400">
                <a:latin typeface="Sunshiney"/>
                <a:ea typeface="Sunshiney"/>
                <a:cs typeface="Sunshiney"/>
                <a:sym typeface="Sunshiney"/>
              </a:rPr>
              <a:t>requirements</a:t>
            </a:r>
            <a:r>
              <a:rPr lang="en" sz="1400">
                <a:latin typeface="Sunshiney"/>
                <a:ea typeface="Sunshiney"/>
                <a:cs typeface="Sunshiney"/>
                <a:sym typeface="Sunshiney"/>
              </a:rPr>
              <a:t> on slide 2. 4:Did you meet your standards? No, I did not. 5: If you were the teacher, what comments would you make about this piece? I would give everyone 2 more weeks. 6:What grade would you give it? Why? I would give mine a D because I didn’t meet all the requirements. 7:What might you want next year's teacher to know about you (what things you're good at)? I would want them to know that I am a very creative girl, I am (not) good at drawing, and I love to imagine. 8:What work would you show her to help her understand those things? I would draw her a picture, I would make her a craft, and I would show her all of the lovely things I imagine in pictures.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Sunshiney"/>
              <a:ea typeface="Sunshiney"/>
              <a:cs typeface="Sunshiney"/>
              <a:sym typeface="Sunshine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